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sldIdLst>
    <p:sldId id="270" r:id="rId3"/>
    <p:sldId id="258" r:id="rId4"/>
    <p:sldId id="259" r:id="rId5"/>
    <p:sldId id="260" r:id="rId6"/>
    <p:sldId id="261" r:id="rId7"/>
    <p:sldId id="262" r:id="rId8"/>
    <p:sldId id="263" r:id="rId9"/>
    <p:sldId id="271" r:id="rId10"/>
    <p:sldId id="264" r:id="rId11"/>
    <p:sldId id="265" r:id="rId12"/>
    <p:sldId id="269" r:id="rId13"/>
    <p:sldId id="266" r:id="rId14"/>
    <p:sldId id="267" r:id="rId15"/>
    <p:sldId id="268" r:id="rId16"/>
  </p:sldIdLst>
  <p:sldSz cx="9144000" cy="6858000" type="screen4x3"/>
  <p:notesSz cx="6858000" cy="9144000"/>
  <p:defaultTextStyle>
    <a:defPPr>
      <a:defRPr lang="vi-V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B7AFEF"/>
    <a:srgbClr val="CC00CC"/>
    <a:srgbClr val="0000FF"/>
    <a:srgbClr val="FFFF66"/>
    <a:srgbClr val="FF3300"/>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916" autoAdjust="0"/>
    <p:restoredTop sz="94660"/>
  </p:normalViewPr>
  <p:slideViewPr>
    <p:cSldViewPr>
      <p:cViewPr varScale="1">
        <p:scale>
          <a:sx n="38" d="100"/>
          <a:sy n="38" d="100"/>
        </p:scale>
        <p:origin x="-14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0E828622-F52D-42D7-B5AE-46D9DEF1F82D}" type="slidenum">
              <a:rPr lang="vi-VN"/>
              <a:pPr>
                <a:defRPr/>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F5D4A8D4-9BEF-4AF1-84C3-9E86C096F32B}" type="slidenum">
              <a:rPr lang="vi-VN"/>
              <a:pPr>
                <a:defRPr/>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EC818221-342C-4FFC-9514-D9D694578A45}" type="slidenum">
              <a:rPr lang="vi-VN"/>
              <a:pPr>
                <a:defRPr/>
              </a:pPr>
              <a:t>‹#›</a:t>
            </a:fld>
            <a:endParaRPr 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vi-VN"/>
          </a:p>
        </p:txBody>
      </p:sp>
      <p:sp>
        <p:nvSpPr>
          <p:cNvPr id="4" name="Rectangle 5"/>
          <p:cNvSpPr>
            <a:spLocks noGrp="1" noChangeArrowheads="1"/>
          </p:cNvSpPr>
          <p:nvPr>
            <p:ph type="ftr" sz="quarter" idx="11"/>
          </p:nvPr>
        </p:nvSpPr>
        <p:spPr>
          <a:ln/>
        </p:spPr>
        <p:txBody>
          <a:bodyPr/>
          <a:lstStyle>
            <a:lvl1pPr>
              <a:defRPr/>
            </a:lvl1pPr>
          </a:lstStyle>
          <a:p>
            <a:pPr>
              <a:defRPr/>
            </a:pPr>
            <a:endParaRPr lang="vi-VN"/>
          </a:p>
        </p:txBody>
      </p:sp>
      <p:sp>
        <p:nvSpPr>
          <p:cNvPr id="5" name="Rectangle 6"/>
          <p:cNvSpPr>
            <a:spLocks noGrp="1" noChangeArrowheads="1"/>
          </p:cNvSpPr>
          <p:nvPr>
            <p:ph type="sldNum" sz="quarter" idx="12"/>
          </p:nvPr>
        </p:nvSpPr>
        <p:spPr>
          <a:ln/>
        </p:spPr>
        <p:txBody>
          <a:bodyPr/>
          <a:lstStyle>
            <a:lvl1pPr>
              <a:defRPr/>
            </a:lvl1pPr>
          </a:lstStyle>
          <a:p>
            <a:pPr>
              <a:defRPr/>
            </a:pPr>
            <a:fld id="{EA994F98-B75C-4BFD-8F06-5C5CEB4CF447}" type="slidenum">
              <a:rPr lang="vi-VN"/>
              <a:pPr>
                <a:defRPr/>
              </a:pPr>
              <a:t>‹#›</a:t>
            </a:fld>
            <a:endParaRPr lang="vi-V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w="9525">
              <a:noFill/>
              <a:round/>
              <a:headEnd/>
              <a:tailEnd/>
            </a:ln>
          </p:spPr>
          <p:txBody>
            <a:bodyPr wrap="none" anchor="ctr"/>
            <a:lstStyle/>
            <a:p>
              <a:pPr algn="ctr">
                <a:defRPr/>
              </a:pPr>
              <a:endParaRPr lang="en-US" sz="2400">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w="9525">
              <a:noFill/>
              <a:round/>
              <a:headEnd/>
              <a:tailEnd/>
            </a:ln>
          </p:spPr>
          <p:txBody>
            <a:bodyPr wrap="none" anchor="ctr"/>
            <a:lstStyle/>
            <a:p>
              <a:pPr algn="ctr">
                <a:defRPr/>
              </a:pPr>
              <a:endParaRPr lang="en-US" sz="2400">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p:spPr>
          <p:txBody>
            <a:bodyPr wrap="none" anchor="ctr"/>
            <a:lstStyle/>
            <a:p>
              <a:pPr algn="ctr">
                <a:defRPr/>
              </a:pPr>
              <a:endParaRPr lang="en-US" sz="2400">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w="28575">
              <a:noFill/>
              <a:round/>
              <a:headEnd/>
              <a:tailEnd/>
            </a:ln>
          </p:spPr>
          <p:txBody>
            <a:bodyPr wrap="none" anchor="ctr"/>
            <a:lstStyle/>
            <a:p>
              <a:pPr algn="ctr">
                <a:defRPr/>
              </a:pPr>
              <a:endParaRPr lang="en-US" sz="2400">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w="9525">
              <a:noFill/>
              <a:round/>
              <a:headEnd/>
              <a:tailEnd/>
            </a:ln>
          </p:spPr>
          <p:txBody>
            <a:bodyPr wrap="none" anchor="ctr"/>
            <a:lstStyle/>
            <a:p>
              <a:pPr algn="ctr">
                <a:defRPr/>
              </a:pPr>
              <a:endParaRPr lang="en-US" sz="2400">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p:spPr>
          <p:txBody>
            <a:bodyPr wrap="none" anchor="ctr"/>
            <a:lstStyle/>
            <a:p>
              <a:pPr algn="ctr">
                <a:defRPr/>
              </a:pPr>
              <a:endParaRPr lang="en-US" sz="2400">
                <a:latin typeface="Times New Roman" pitchFamily="18" charset="0"/>
              </a:endParaRPr>
            </a:p>
          </p:txBody>
        </p:sp>
      </p:grpSp>
      <p:sp>
        <p:nvSpPr>
          <p:cNvPr id="36876"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a:t>Click to edit Master title style</a:t>
            </a:r>
          </a:p>
        </p:txBody>
      </p:sp>
      <p:sp>
        <p:nvSpPr>
          <p:cNvPr id="36877"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en-US"/>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endParaRPr lang="en-US"/>
          </a:p>
        </p:txBody>
      </p:sp>
      <p:sp>
        <p:nvSpPr>
          <p:cNvPr id="12" name="Rectangle 10"/>
          <p:cNvSpPr>
            <a:spLocks noGrp="1" noChangeArrowheads="1"/>
          </p:cNvSpPr>
          <p:nvPr>
            <p:ph type="ftr" sz="quarter" idx="11"/>
          </p:nvPr>
        </p:nvSpPr>
        <p:spPr/>
        <p:txBody>
          <a:bodyPr/>
          <a:lstStyle>
            <a:lvl1pPr>
              <a:defRPr/>
            </a:lvl1pPr>
          </a:lstStyle>
          <a:p>
            <a:pPr>
              <a:defRPr/>
            </a:pPr>
            <a:endParaRPr lang="en-US"/>
          </a:p>
        </p:txBody>
      </p:sp>
      <p:sp>
        <p:nvSpPr>
          <p:cNvPr id="13" name="Rectangle 11"/>
          <p:cNvSpPr>
            <a:spLocks noGrp="1" noChangeArrowheads="1"/>
          </p:cNvSpPr>
          <p:nvPr>
            <p:ph type="sldNum" sz="quarter" idx="12"/>
          </p:nvPr>
        </p:nvSpPr>
        <p:spPr/>
        <p:txBody>
          <a:bodyPr/>
          <a:lstStyle>
            <a:lvl1pPr>
              <a:defRPr/>
            </a:lvl1pPr>
          </a:lstStyle>
          <a:p>
            <a:pPr>
              <a:defRPr/>
            </a:pPr>
            <a:fld id="{931C19E7-9E45-4DB6-9ABD-190FA3C72F7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FB77457E-5CC0-4DF2-9FA1-7499E2B0E4DC}"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8BF2FFBC-8CB0-4EAB-8E72-A66AAF6353F5}"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4C310F9C-C09F-436F-99F3-1CA8C8494696}"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9C8095F5-BD21-4534-925A-FC07E6330145}"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8BB00682-AF56-4CAF-ADD7-43412C8C2AC9}"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3F26AA8A-08E7-4EBA-BDAA-58932DAC873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6586DFA2-1B2E-4DAD-A338-250110CC3342}" type="slidenum">
              <a:rPr lang="vi-VN"/>
              <a:pPr>
                <a:defRPr/>
              </a:pPr>
              <a:t>‹#›</a:t>
            </a:fld>
            <a:endParaRPr lang="vi-V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2B84780C-0AA4-431B-9ADA-7C682F07C4ED}"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BDEDF8C8-B0A4-4517-AD82-2460CF001CE6}"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85BCBEB3-5DAC-4ED9-8CEC-651E0CB6D33C}"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F00A902D-14F4-4EFC-9F2E-D8AB5CC14D7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9FA1A43B-2F16-4D12-BC6F-A43C19D1A575}" type="slidenum">
              <a:rPr lang="vi-VN"/>
              <a:pPr>
                <a:defRPr/>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vi-VN"/>
          </a:p>
        </p:txBody>
      </p:sp>
      <p:sp>
        <p:nvSpPr>
          <p:cNvPr id="7" name="Rectangle 6"/>
          <p:cNvSpPr>
            <a:spLocks noGrp="1" noChangeArrowheads="1"/>
          </p:cNvSpPr>
          <p:nvPr>
            <p:ph type="sldNum" sz="quarter" idx="12"/>
          </p:nvPr>
        </p:nvSpPr>
        <p:spPr>
          <a:ln/>
        </p:spPr>
        <p:txBody>
          <a:bodyPr/>
          <a:lstStyle>
            <a:lvl1pPr>
              <a:defRPr/>
            </a:lvl1pPr>
          </a:lstStyle>
          <a:p>
            <a:pPr>
              <a:defRPr/>
            </a:pPr>
            <a:fld id="{074DCA77-2398-4E1C-9E81-55A74D006ABF}" type="slidenum">
              <a:rPr lang="vi-VN"/>
              <a:pPr>
                <a:defRPr/>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vi-VN"/>
          </a:p>
        </p:txBody>
      </p:sp>
      <p:sp>
        <p:nvSpPr>
          <p:cNvPr id="8" name="Rectangle 5"/>
          <p:cNvSpPr>
            <a:spLocks noGrp="1" noChangeArrowheads="1"/>
          </p:cNvSpPr>
          <p:nvPr>
            <p:ph type="ftr" sz="quarter" idx="11"/>
          </p:nvPr>
        </p:nvSpPr>
        <p:spPr>
          <a:ln/>
        </p:spPr>
        <p:txBody>
          <a:bodyPr/>
          <a:lstStyle>
            <a:lvl1pPr>
              <a:defRPr/>
            </a:lvl1pPr>
          </a:lstStyle>
          <a:p>
            <a:pPr>
              <a:defRPr/>
            </a:pPr>
            <a:endParaRPr lang="vi-VN"/>
          </a:p>
        </p:txBody>
      </p:sp>
      <p:sp>
        <p:nvSpPr>
          <p:cNvPr id="9" name="Rectangle 6"/>
          <p:cNvSpPr>
            <a:spLocks noGrp="1" noChangeArrowheads="1"/>
          </p:cNvSpPr>
          <p:nvPr>
            <p:ph type="sldNum" sz="quarter" idx="12"/>
          </p:nvPr>
        </p:nvSpPr>
        <p:spPr>
          <a:ln/>
        </p:spPr>
        <p:txBody>
          <a:bodyPr/>
          <a:lstStyle>
            <a:lvl1pPr>
              <a:defRPr/>
            </a:lvl1pPr>
          </a:lstStyle>
          <a:p>
            <a:pPr>
              <a:defRPr/>
            </a:pPr>
            <a:fld id="{3A2A08D9-21C3-421F-9890-B23728970029}" type="slidenum">
              <a:rPr lang="vi-VN"/>
              <a:pPr>
                <a:defRPr/>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vi-VN"/>
          </a:p>
        </p:txBody>
      </p:sp>
      <p:sp>
        <p:nvSpPr>
          <p:cNvPr id="4" name="Rectangle 5"/>
          <p:cNvSpPr>
            <a:spLocks noGrp="1" noChangeArrowheads="1"/>
          </p:cNvSpPr>
          <p:nvPr>
            <p:ph type="ftr" sz="quarter" idx="11"/>
          </p:nvPr>
        </p:nvSpPr>
        <p:spPr>
          <a:ln/>
        </p:spPr>
        <p:txBody>
          <a:bodyPr/>
          <a:lstStyle>
            <a:lvl1pPr>
              <a:defRPr/>
            </a:lvl1pPr>
          </a:lstStyle>
          <a:p>
            <a:pPr>
              <a:defRPr/>
            </a:pPr>
            <a:endParaRPr lang="vi-VN"/>
          </a:p>
        </p:txBody>
      </p:sp>
      <p:sp>
        <p:nvSpPr>
          <p:cNvPr id="5" name="Rectangle 6"/>
          <p:cNvSpPr>
            <a:spLocks noGrp="1" noChangeArrowheads="1"/>
          </p:cNvSpPr>
          <p:nvPr>
            <p:ph type="sldNum" sz="quarter" idx="12"/>
          </p:nvPr>
        </p:nvSpPr>
        <p:spPr>
          <a:ln/>
        </p:spPr>
        <p:txBody>
          <a:bodyPr/>
          <a:lstStyle>
            <a:lvl1pPr>
              <a:defRPr/>
            </a:lvl1pPr>
          </a:lstStyle>
          <a:p>
            <a:pPr>
              <a:defRPr/>
            </a:pPr>
            <a:fld id="{17F6681C-F959-4039-B2A0-E6EEDEBE4513}" type="slidenum">
              <a:rPr lang="vi-VN"/>
              <a:pPr>
                <a:defRPr/>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p>
        </p:txBody>
      </p:sp>
      <p:sp>
        <p:nvSpPr>
          <p:cNvPr id="3" name="Rectangle 5"/>
          <p:cNvSpPr>
            <a:spLocks noGrp="1" noChangeArrowheads="1"/>
          </p:cNvSpPr>
          <p:nvPr>
            <p:ph type="ftr" sz="quarter" idx="11"/>
          </p:nvPr>
        </p:nvSpPr>
        <p:spPr>
          <a:ln/>
        </p:spPr>
        <p:txBody>
          <a:bodyPr/>
          <a:lstStyle>
            <a:lvl1pPr>
              <a:defRPr/>
            </a:lvl1pPr>
          </a:lstStyle>
          <a:p>
            <a:pPr>
              <a:defRPr/>
            </a:pPr>
            <a:endParaRPr lang="vi-VN"/>
          </a:p>
        </p:txBody>
      </p:sp>
      <p:sp>
        <p:nvSpPr>
          <p:cNvPr id="4" name="Rectangle 6"/>
          <p:cNvSpPr>
            <a:spLocks noGrp="1" noChangeArrowheads="1"/>
          </p:cNvSpPr>
          <p:nvPr>
            <p:ph type="sldNum" sz="quarter" idx="12"/>
          </p:nvPr>
        </p:nvSpPr>
        <p:spPr>
          <a:ln/>
        </p:spPr>
        <p:txBody>
          <a:bodyPr/>
          <a:lstStyle>
            <a:lvl1pPr>
              <a:defRPr/>
            </a:lvl1pPr>
          </a:lstStyle>
          <a:p>
            <a:pPr>
              <a:defRPr/>
            </a:pPr>
            <a:fld id="{1BE6C830-1204-48BC-8CFE-65532FFE1D6D}" type="slidenum">
              <a:rPr lang="vi-VN"/>
              <a:pPr>
                <a:defRPr/>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vi-VN"/>
          </a:p>
        </p:txBody>
      </p:sp>
      <p:sp>
        <p:nvSpPr>
          <p:cNvPr id="7" name="Rectangle 6"/>
          <p:cNvSpPr>
            <a:spLocks noGrp="1" noChangeArrowheads="1"/>
          </p:cNvSpPr>
          <p:nvPr>
            <p:ph type="sldNum" sz="quarter" idx="12"/>
          </p:nvPr>
        </p:nvSpPr>
        <p:spPr>
          <a:ln/>
        </p:spPr>
        <p:txBody>
          <a:bodyPr/>
          <a:lstStyle>
            <a:lvl1pPr>
              <a:defRPr/>
            </a:lvl1pPr>
          </a:lstStyle>
          <a:p>
            <a:pPr>
              <a:defRPr/>
            </a:pPr>
            <a:fld id="{2A4E871D-D743-4372-A07B-773EF82B365F}" type="slidenum">
              <a:rPr lang="vi-VN"/>
              <a:pPr>
                <a:defRPr/>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vi-VN"/>
          </a:p>
        </p:txBody>
      </p:sp>
      <p:sp>
        <p:nvSpPr>
          <p:cNvPr id="7" name="Rectangle 6"/>
          <p:cNvSpPr>
            <a:spLocks noGrp="1" noChangeArrowheads="1"/>
          </p:cNvSpPr>
          <p:nvPr>
            <p:ph type="sldNum" sz="quarter" idx="12"/>
          </p:nvPr>
        </p:nvSpPr>
        <p:spPr>
          <a:ln/>
        </p:spPr>
        <p:txBody>
          <a:bodyPr/>
          <a:lstStyle>
            <a:lvl1pPr>
              <a:defRPr/>
            </a:lvl1pPr>
          </a:lstStyle>
          <a:p>
            <a:pPr>
              <a:defRPr/>
            </a:pPr>
            <a:fld id="{B36646EA-52CE-407C-AFA8-6467F4F718F9}" type="slidenum">
              <a:rPr lang="vi-VN"/>
              <a:pPr>
                <a:defRPr/>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folHlink"/>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vi-V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vi-V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vi-V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73986FB-C689-4111-A7B6-CE08376A00B3}" type="slidenum">
              <a:rPr lang="vi-VN"/>
              <a:pPr>
                <a:defRPr/>
              </a:pPr>
              <a:t>‹#›</a:t>
            </a:fld>
            <a:endParaRPr lang="vi-VN"/>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1071563" y="304800"/>
            <a:ext cx="7615237" cy="1106488"/>
            <a:chOff x="675" y="192"/>
            <a:chExt cx="4797" cy="697"/>
          </a:xfrm>
        </p:grpSpPr>
        <p:sp>
          <p:nvSpPr>
            <p:cNvPr id="2056" name="Oval 3"/>
            <p:cNvSpPr>
              <a:spLocks noChangeArrowheads="1"/>
            </p:cNvSpPr>
            <p:nvPr/>
          </p:nvSpPr>
          <p:spPr bwMode="hidden">
            <a:xfrm flipH="1">
              <a:off x="3067" y="192"/>
              <a:ext cx="696" cy="696"/>
            </a:xfrm>
            <a:prstGeom prst="ellipse">
              <a:avLst/>
            </a:prstGeom>
            <a:solidFill>
              <a:schemeClr val="accent2"/>
            </a:solidFill>
            <a:ln w="28575">
              <a:noFill/>
              <a:round/>
              <a:headEnd/>
              <a:tailEnd/>
            </a:ln>
          </p:spPr>
          <p:txBody>
            <a:bodyPr wrap="none" anchor="ctr"/>
            <a:lstStyle/>
            <a:p>
              <a:pPr algn="ctr">
                <a:defRPr/>
              </a:pPr>
              <a:endParaRPr lang="en-US" sz="2400">
                <a:latin typeface="Times New Roman" pitchFamily="18" charset="0"/>
              </a:endParaRPr>
            </a:p>
          </p:txBody>
        </p:sp>
        <p:sp>
          <p:nvSpPr>
            <p:cNvPr id="2057" name="Oval 4"/>
            <p:cNvSpPr>
              <a:spLocks noChangeArrowheads="1"/>
            </p:cNvSpPr>
            <p:nvPr/>
          </p:nvSpPr>
          <p:spPr bwMode="hidden">
            <a:xfrm flipH="1">
              <a:off x="4777" y="192"/>
              <a:ext cx="695" cy="696"/>
            </a:xfrm>
            <a:prstGeom prst="ellipse">
              <a:avLst/>
            </a:prstGeom>
            <a:solidFill>
              <a:schemeClr val="accent2"/>
            </a:solidFill>
            <a:ln w="28575">
              <a:noFill/>
              <a:round/>
              <a:headEnd/>
              <a:tailEnd/>
            </a:ln>
          </p:spPr>
          <p:txBody>
            <a:bodyPr wrap="none" anchor="ctr"/>
            <a:lstStyle/>
            <a:p>
              <a:pPr algn="ctr">
                <a:defRPr/>
              </a:pPr>
              <a:endParaRPr lang="en-US" sz="2400">
                <a:latin typeface="Times New Roman" pitchFamily="18" charset="0"/>
              </a:endParaRPr>
            </a:p>
          </p:txBody>
        </p:sp>
        <p:sp>
          <p:nvSpPr>
            <p:cNvPr id="2058" name="Oval 5"/>
            <p:cNvSpPr>
              <a:spLocks noChangeArrowheads="1"/>
            </p:cNvSpPr>
            <p:nvPr/>
          </p:nvSpPr>
          <p:spPr bwMode="hidden">
            <a:xfrm flipH="1">
              <a:off x="675" y="193"/>
              <a:ext cx="695" cy="696"/>
            </a:xfrm>
            <a:prstGeom prst="ellipse">
              <a:avLst/>
            </a:prstGeom>
            <a:solidFill>
              <a:schemeClr val="accent2"/>
            </a:solidFill>
            <a:ln w="28575">
              <a:noFill/>
              <a:round/>
              <a:headEnd/>
              <a:tailEnd/>
            </a:ln>
          </p:spPr>
          <p:txBody>
            <a:bodyPr wrap="none" anchor="ctr"/>
            <a:lstStyle/>
            <a:p>
              <a:pPr algn="ctr">
                <a:defRPr/>
              </a:pPr>
              <a:endParaRPr lang="en-US" sz="2400">
                <a:latin typeface="Times New Roman" pitchFamily="18" charset="0"/>
              </a:endParaRPr>
            </a:p>
          </p:txBody>
        </p:sp>
        <p:sp>
          <p:nvSpPr>
            <p:cNvPr id="2059" name="Oval 6"/>
            <p:cNvSpPr>
              <a:spLocks noChangeArrowheads="1"/>
            </p:cNvSpPr>
            <p:nvPr/>
          </p:nvSpPr>
          <p:spPr bwMode="hidden">
            <a:xfrm flipH="1">
              <a:off x="3984" y="192"/>
              <a:ext cx="695" cy="696"/>
            </a:xfrm>
            <a:prstGeom prst="ellipse">
              <a:avLst/>
            </a:prstGeom>
            <a:noFill/>
            <a:ln w="28575">
              <a:solidFill>
                <a:schemeClr val="accent2"/>
              </a:solidFill>
              <a:round/>
              <a:headEnd/>
              <a:tailEnd/>
            </a:ln>
          </p:spPr>
          <p:txBody>
            <a:bodyPr wrap="none" anchor="ctr"/>
            <a:lstStyle/>
            <a:p>
              <a:pPr algn="ctr">
                <a:defRPr/>
              </a:pPr>
              <a:endParaRPr lang="en-US" sz="2400">
                <a:latin typeface="Times New Roman" pitchFamily="18" charset="0"/>
              </a:endParaRPr>
            </a:p>
          </p:txBody>
        </p:sp>
        <p:sp>
          <p:nvSpPr>
            <p:cNvPr id="2060" name="Oval 7"/>
            <p:cNvSpPr>
              <a:spLocks noChangeArrowheads="1"/>
            </p:cNvSpPr>
            <p:nvPr/>
          </p:nvSpPr>
          <p:spPr bwMode="hidden">
            <a:xfrm flipH="1">
              <a:off x="1486" y="192"/>
              <a:ext cx="695" cy="696"/>
            </a:xfrm>
            <a:prstGeom prst="ellipse">
              <a:avLst/>
            </a:prstGeom>
            <a:noFill/>
            <a:ln w="28575">
              <a:solidFill>
                <a:schemeClr val="accent2"/>
              </a:solidFill>
              <a:round/>
              <a:headEnd/>
              <a:tailEnd/>
            </a:ln>
          </p:spPr>
          <p:txBody>
            <a:bodyPr wrap="none" anchor="ctr"/>
            <a:lstStyle/>
            <a:p>
              <a:pPr algn="ctr">
                <a:defRPr/>
              </a:pPr>
              <a:endParaRPr lang="en-US" sz="2400">
                <a:latin typeface="Times New Roman" pitchFamily="18" charset="0"/>
              </a:endParaRPr>
            </a:p>
          </p:txBody>
        </p:sp>
      </p:grpSp>
      <p:sp>
        <p:nvSpPr>
          <p:cNvPr id="2051" name="Rectangle 8"/>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849"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US"/>
          </a:p>
        </p:txBody>
      </p:sp>
      <p:sp>
        <p:nvSpPr>
          <p:cNvPr id="3585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US"/>
          </a:p>
        </p:txBody>
      </p:sp>
      <p:sp>
        <p:nvSpPr>
          <p:cNvPr id="35851"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5714F52F-B8FE-4A7B-8008-A752D7EB006A}" type="slidenum">
              <a:rPr lang="en-US"/>
              <a:pPr>
                <a:defRPr/>
              </a:pPr>
              <a:t>‹#›</a:t>
            </a:fld>
            <a:endParaRPr lang="en-US"/>
          </a:p>
        </p:txBody>
      </p:sp>
      <p:sp>
        <p:nvSpPr>
          <p:cNvPr id="2055"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44"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2.xml"/><Relationship Id="rId1" Type="http://schemas.openxmlformats.org/officeDocument/2006/relationships/slideLayout" Target="../slideLayouts/slideLayout2.xml"/><Relationship Id="rId5" Type="http://schemas.openxmlformats.org/officeDocument/2006/relationships/image" Target="../media/image14.wmf"/><Relationship Id="rId4" Type="http://schemas.openxmlformats.org/officeDocument/2006/relationships/slide" Target="slide14.xml"/></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image" Target="../media/image5.emf"/><Relationship Id="rId1" Type="http://schemas.openxmlformats.org/officeDocument/2006/relationships/slideLayout" Target="../slideLayouts/slideLayout14.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val 2"/>
          <p:cNvSpPr>
            <a:spLocks noChangeArrowheads="1"/>
          </p:cNvSpPr>
          <p:nvPr/>
        </p:nvSpPr>
        <p:spPr bwMode="auto">
          <a:xfrm>
            <a:off x="457200" y="609600"/>
            <a:ext cx="8077200" cy="1905000"/>
          </a:xfrm>
          <a:prstGeom prst="ellipse">
            <a:avLst/>
          </a:prstGeom>
          <a:gradFill rotWithShape="1">
            <a:gsLst>
              <a:gs pos="0">
                <a:srgbClr val="FF00FF"/>
              </a:gs>
              <a:gs pos="50000">
                <a:schemeClr val="bg1"/>
              </a:gs>
              <a:gs pos="100000">
                <a:srgbClr val="FF00FF"/>
              </a:gs>
            </a:gsLst>
            <a:lin ang="5400000" scaled="1"/>
          </a:gradFill>
          <a:ln w="9525">
            <a:solidFill>
              <a:schemeClr val="tx1"/>
            </a:solidFill>
            <a:round/>
            <a:headEnd/>
            <a:tailEnd/>
          </a:ln>
          <a:effectLst/>
        </p:spPr>
        <p:txBody>
          <a:bodyPr wrap="none" anchor="ctr"/>
          <a:lstStyle/>
          <a:p>
            <a:pPr>
              <a:defRPr/>
            </a:pPr>
            <a:endParaRPr lang="en-US">
              <a:latin typeface="Arial"/>
            </a:endParaRPr>
          </a:p>
        </p:txBody>
      </p:sp>
      <p:sp>
        <p:nvSpPr>
          <p:cNvPr id="16387" name="Text Box 3"/>
          <p:cNvSpPr txBox="1">
            <a:spLocks noChangeArrowheads="1"/>
          </p:cNvSpPr>
          <p:nvPr/>
        </p:nvSpPr>
        <p:spPr bwMode="auto">
          <a:xfrm>
            <a:off x="2209800" y="1219200"/>
            <a:ext cx="5181600" cy="641350"/>
          </a:xfrm>
          <a:prstGeom prst="rect">
            <a:avLst/>
          </a:prstGeom>
          <a:noFill/>
          <a:ln w="9525">
            <a:noFill/>
            <a:miter lim="800000"/>
            <a:headEnd/>
            <a:tailEnd/>
          </a:ln>
          <a:effectLst/>
        </p:spPr>
        <p:txBody>
          <a:bodyPr>
            <a:spAutoFit/>
          </a:bodyPr>
          <a:lstStyle/>
          <a:p>
            <a:pPr algn="ctr">
              <a:spcBef>
                <a:spcPct val="50000"/>
              </a:spcBef>
              <a:defRPr/>
            </a:pPr>
            <a:r>
              <a:rPr lang="en-US" sz="3200">
                <a:latin typeface="Arial"/>
              </a:rPr>
              <a:t> </a:t>
            </a:r>
            <a:r>
              <a:rPr lang="en-US" sz="3600" b="1">
                <a:solidFill>
                  <a:srgbClr val="FF0000"/>
                </a:solidFill>
                <a:effectLst>
                  <a:outerShdw blurRad="38100" dist="38100" dir="2700000" algn="tl">
                    <a:srgbClr val="000000"/>
                  </a:outerShdw>
                </a:effectLst>
                <a:latin typeface="Arial"/>
              </a:rPr>
              <a:t>MÔN TOÁN</a:t>
            </a:r>
            <a:r>
              <a:rPr lang="en-US">
                <a:latin typeface="Arial"/>
              </a:rPr>
              <a:t> </a:t>
            </a:r>
          </a:p>
        </p:txBody>
      </p:sp>
      <p:pic>
        <p:nvPicPr>
          <p:cNvPr id="4100" name="Picture 5" descr="Picture15"/>
          <p:cNvPicPr>
            <a:picLocks noChangeAspect="1" noChangeArrowheads="1" noCrop="1"/>
          </p:cNvPicPr>
          <p:nvPr>
            <p:ph sz="half" idx="1"/>
          </p:nvPr>
        </p:nvPicPr>
        <p:blipFill>
          <a:blip r:embed="rId2"/>
          <a:srcRect/>
          <a:stretch>
            <a:fillRect/>
          </a:stretch>
        </p:blipFill>
        <p:spPr>
          <a:xfrm>
            <a:off x="0" y="4221163"/>
            <a:ext cx="9144000" cy="2016125"/>
          </a:xfrm>
          <a:noFill/>
        </p:spPr>
      </p:pic>
      <p:pic>
        <p:nvPicPr>
          <p:cNvPr id="4101" name="Picture 7" descr="Picture1"/>
          <p:cNvPicPr>
            <a:picLocks noChangeAspect="1" noChangeArrowheads="1"/>
          </p:cNvPicPr>
          <p:nvPr>
            <p:ph sz="half" idx="2"/>
          </p:nvPr>
        </p:nvPicPr>
        <p:blipFill>
          <a:blip r:embed="rId3"/>
          <a:srcRect/>
          <a:stretch>
            <a:fillRect/>
          </a:stretch>
        </p:blipFill>
        <p:spPr>
          <a:xfrm>
            <a:off x="323850" y="233363"/>
            <a:ext cx="8358188" cy="296862"/>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checkerboard(across)">
                                      <p:cBhvr>
                                        <p:cTn id="7" dur="500"/>
                                        <p:tgtEl>
                                          <p:spTgt spid="1638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6387"/>
                                        </p:tgtEl>
                                        <p:attrNameLst>
                                          <p:attrName>style.visibility</p:attrName>
                                        </p:attrNameLst>
                                      </p:cBhvr>
                                      <p:to>
                                        <p:strVal val="visible"/>
                                      </p:to>
                                    </p:set>
                                    <p:animEffect transition="in" filter="checkerboard(across)">
                                      <p:cBhvr>
                                        <p:cTn id="10"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1638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AutoShape 6">
            <a:hlinkClick r:id="rId2" action="ppaction://hlinksldjump"/>
          </p:cNvPr>
          <p:cNvSpPr>
            <a:spLocks noChangeArrowheads="1"/>
          </p:cNvSpPr>
          <p:nvPr/>
        </p:nvSpPr>
        <p:spPr bwMode="auto">
          <a:xfrm>
            <a:off x="395288" y="1989138"/>
            <a:ext cx="2303462" cy="2232025"/>
          </a:xfrm>
          <a:prstGeom prst="bevel">
            <a:avLst>
              <a:gd name="adj" fmla="val 12500"/>
            </a:avLst>
          </a:prstGeom>
          <a:gradFill rotWithShape="1">
            <a:gsLst>
              <a:gs pos="0">
                <a:srgbClr val="FF3300"/>
              </a:gs>
              <a:gs pos="50000">
                <a:srgbClr val="FFFF66"/>
              </a:gs>
              <a:gs pos="100000">
                <a:srgbClr val="FF3300"/>
              </a:gs>
            </a:gsLst>
            <a:lin ang="5400000" scaled="1"/>
          </a:gradFill>
          <a:ln w="9525">
            <a:solidFill>
              <a:schemeClr val="tx1"/>
            </a:solidFill>
            <a:miter lim="800000"/>
            <a:headEnd/>
            <a:tailEnd/>
          </a:ln>
        </p:spPr>
        <p:txBody>
          <a:bodyPr wrap="none" anchor="ctr"/>
          <a:lstStyle/>
          <a:p>
            <a:pPr algn="ctr"/>
            <a:r>
              <a:rPr lang="en-US" sz="2800" b="1">
                <a:solidFill>
                  <a:srgbClr val="0000FF"/>
                </a:solidFill>
              </a:rPr>
              <a:t>BIỂU </a:t>
            </a:r>
          </a:p>
          <a:p>
            <a:pPr algn="ctr"/>
            <a:r>
              <a:rPr lang="en-US" sz="2800" b="1">
                <a:solidFill>
                  <a:srgbClr val="0000FF"/>
                </a:solidFill>
              </a:rPr>
              <a:t>ĐỒ 1</a:t>
            </a:r>
            <a:endParaRPr lang="vi-VN" sz="2800" b="1">
              <a:solidFill>
                <a:srgbClr val="0000FF"/>
              </a:solidFill>
            </a:endParaRPr>
          </a:p>
        </p:txBody>
      </p:sp>
      <p:sp>
        <p:nvSpPr>
          <p:cNvPr id="11271" name="AutoShape 7">
            <a:hlinkClick r:id="rId3" action="ppaction://hlinksldjump"/>
          </p:cNvPr>
          <p:cNvSpPr>
            <a:spLocks noChangeArrowheads="1"/>
          </p:cNvSpPr>
          <p:nvPr/>
        </p:nvSpPr>
        <p:spPr bwMode="auto">
          <a:xfrm>
            <a:off x="3132138" y="1989138"/>
            <a:ext cx="2303462" cy="2232025"/>
          </a:xfrm>
          <a:prstGeom prst="bevel">
            <a:avLst>
              <a:gd name="adj" fmla="val 12500"/>
            </a:avLst>
          </a:prstGeom>
          <a:gradFill rotWithShape="1">
            <a:gsLst>
              <a:gs pos="0">
                <a:srgbClr val="FF3300"/>
              </a:gs>
              <a:gs pos="50000">
                <a:srgbClr val="FFFF66"/>
              </a:gs>
              <a:gs pos="100000">
                <a:srgbClr val="FF3300"/>
              </a:gs>
            </a:gsLst>
            <a:lin ang="5400000" scaled="1"/>
          </a:gradFill>
          <a:ln w="9525">
            <a:solidFill>
              <a:schemeClr val="tx1"/>
            </a:solidFill>
            <a:miter lim="800000"/>
            <a:headEnd/>
            <a:tailEnd/>
          </a:ln>
        </p:spPr>
        <p:txBody>
          <a:bodyPr wrap="none" anchor="ctr"/>
          <a:lstStyle/>
          <a:p>
            <a:pPr algn="ctr"/>
            <a:r>
              <a:rPr lang="en-US" sz="2800" b="1">
                <a:solidFill>
                  <a:srgbClr val="0000FF"/>
                </a:solidFill>
              </a:rPr>
              <a:t>BIỂU </a:t>
            </a:r>
          </a:p>
          <a:p>
            <a:pPr algn="ctr"/>
            <a:r>
              <a:rPr lang="en-US" sz="2800" b="1">
                <a:solidFill>
                  <a:srgbClr val="0000FF"/>
                </a:solidFill>
              </a:rPr>
              <a:t>ĐỒ 2</a:t>
            </a:r>
            <a:endParaRPr lang="vi-VN" sz="2800" b="1">
              <a:solidFill>
                <a:srgbClr val="0000FF"/>
              </a:solidFill>
            </a:endParaRPr>
          </a:p>
        </p:txBody>
      </p:sp>
      <p:sp>
        <p:nvSpPr>
          <p:cNvPr id="11272" name="AutoShape 8">
            <a:hlinkClick r:id="rId4" action="ppaction://hlinksldjump"/>
          </p:cNvPr>
          <p:cNvSpPr>
            <a:spLocks noChangeArrowheads="1"/>
          </p:cNvSpPr>
          <p:nvPr/>
        </p:nvSpPr>
        <p:spPr bwMode="auto">
          <a:xfrm>
            <a:off x="5940425" y="1989138"/>
            <a:ext cx="2303463" cy="2232025"/>
          </a:xfrm>
          <a:prstGeom prst="bevel">
            <a:avLst>
              <a:gd name="adj" fmla="val 12500"/>
            </a:avLst>
          </a:prstGeom>
          <a:gradFill rotWithShape="1">
            <a:gsLst>
              <a:gs pos="0">
                <a:srgbClr val="FF3300"/>
              </a:gs>
              <a:gs pos="50000">
                <a:srgbClr val="FFFF66"/>
              </a:gs>
              <a:gs pos="100000">
                <a:srgbClr val="FF3300"/>
              </a:gs>
            </a:gsLst>
            <a:lin ang="5400000" scaled="1"/>
          </a:gradFill>
          <a:ln w="9525">
            <a:solidFill>
              <a:schemeClr val="tx1"/>
            </a:solidFill>
            <a:miter lim="800000"/>
            <a:headEnd/>
            <a:tailEnd/>
          </a:ln>
        </p:spPr>
        <p:txBody>
          <a:bodyPr wrap="none" anchor="ctr"/>
          <a:lstStyle/>
          <a:p>
            <a:pPr algn="ctr"/>
            <a:r>
              <a:rPr lang="en-US" sz="2800" b="1">
                <a:solidFill>
                  <a:srgbClr val="0000FF"/>
                </a:solidFill>
              </a:rPr>
              <a:t>BIỂU </a:t>
            </a:r>
          </a:p>
          <a:p>
            <a:pPr algn="ctr"/>
            <a:r>
              <a:rPr lang="en-US" sz="2800" b="1">
                <a:solidFill>
                  <a:srgbClr val="0000FF"/>
                </a:solidFill>
              </a:rPr>
              <a:t>ĐỒ 3</a:t>
            </a:r>
            <a:endParaRPr lang="vi-VN" sz="2800" b="1">
              <a:solidFill>
                <a:srgbClr val="0000FF"/>
              </a:solidFill>
            </a:endParaRPr>
          </a:p>
        </p:txBody>
      </p:sp>
      <p:pic>
        <p:nvPicPr>
          <p:cNvPr id="13317" name="Picture 9" descr="Picture1"/>
          <p:cNvPicPr>
            <a:picLocks noChangeAspect="1" noChangeArrowheads="1"/>
          </p:cNvPicPr>
          <p:nvPr/>
        </p:nvPicPr>
        <p:blipFill>
          <a:blip r:embed="rId5"/>
          <a:srcRect/>
          <a:stretch>
            <a:fillRect/>
          </a:stretch>
        </p:blipFill>
        <p:spPr bwMode="auto">
          <a:xfrm>
            <a:off x="0" y="0"/>
            <a:ext cx="4040188" cy="1773238"/>
          </a:xfrm>
          <a:prstGeom prst="rect">
            <a:avLst/>
          </a:prstGeom>
          <a:noFill/>
          <a:ln w="9525">
            <a:noFill/>
            <a:miter lim="800000"/>
            <a:headEnd/>
            <a:tailEnd/>
          </a:ln>
        </p:spPr>
      </p:pic>
      <p:pic>
        <p:nvPicPr>
          <p:cNvPr id="13318" name="Picture 10" descr="Picture1"/>
          <p:cNvPicPr>
            <a:picLocks noChangeAspect="1" noChangeArrowheads="1"/>
          </p:cNvPicPr>
          <p:nvPr/>
        </p:nvPicPr>
        <p:blipFill>
          <a:blip r:embed="rId5"/>
          <a:srcRect/>
          <a:stretch>
            <a:fillRect/>
          </a:stretch>
        </p:blipFill>
        <p:spPr bwMode="auto">
          <a:xfrm flipH="1">
            <a:off x="5076825" y="0"/>
            <a:ext cx="4067175" cy="1773238"/>
          </a:xfrm>
          <a:prstGeom prst="rect">
            <a:avLst/>
          </a:prstGeom>
          <a:noFill/>
          <a:ln w="9525">
            <a:noFill/>
            <a:miter lim="800000"/>
            <a:headEnd/>
            <a:tailEnd/>
          </a:ln>
        </p:spPr>
      </p:pic>
      <p:pic>
        <p:nvPicPr>
          <p:cNvPr id="13319" name="Picture 11" descr="Picture1"/>
          <p:cNvPicPr>
            <a:picLocks noChangeAspect="1" noChangeArrowheads="1"/>
          </p:cNvPicPr>
          <p:nvPr/>
        </p:nvPicPr>
        <p:blipFill>
          <a:blip r:embed="rId5"/>
          <a:srcRect/>
          <a:stretch>
            <a:fillRect/>
          </a:stretch>
        </p:blipFill>
        <p:spPr bwMode="auto">
          <a:xfrm flipV="1">
            <a:off x="0" y="5273675"/>
            <a:ext cx="4040188" cy="1584325"/>
          </a:xfrm>
          <a:prstGeom prst="rect">
            <a:avLst/>
          </a:prstGeom>
          <a:noFill/>
          <a:ln w="9525">
            <a:noFill/>
            <a:miter lim="800000"/>
            <a:headEnd/>
            <a:tailEnd/>
          </a:ln>
        </p:spPr>
      </p:pic>
      <p:pic>
        <p:nvPicPr>
          <p:cNvPr id="13320" name="Picture 12" descr="Picture1"/>
          <p:cNvPicPr>
            <a:picLocks noChangeAspect="1" noChangeArrowheads="1"/>
          </p:cNvPicPr>
          <p:nvPr/>
        </p:nvPicPr>
        <p:blipFill>
          <a:blip r:embed="rId5"/>
          <a:srcRect/>
          <a:stretch>
            <a:fillRect/>
          </a:stretch>
        </p:blipFill>
        <p:spPr bwMode="auto">
          <a:xfrm flipH="1" flipV="1">
            <a:off x="5076825" y="5202238"/>
            <a:ext cx="4067175" cy="1655762"/>
          </a:xfrm>
          <a:prstGeom prst="rect">
            <a:avLst/>
          </a:prstGeom>
          <a:noFill/>
          <a:ln w="9525">
            <a:noFill/>
            <a:miter lim="800000"/>
            <a:headEnd/>
            <a:tailEnd/>
          </a:ln>
        </p:spPr>
      </p:pic>
      <p:pic>
        <p:nvPicPr>
          <p:cNvPr id="13321" name="Picture 13" descr="Picture1"/>
          <p:cNvPicPr>
            <a:picLocks noChangeAspect="1" noChangeArrowheads="1"/>
          </p:cNvPicPr>
          <p:nvPr/>
        </p:nvPicPr>
        <p:blipFill>
          <a:blip r:embed="rId5"/>
          <a:srcRect/>
          <a:stretch>
            <a:fillRect/>
          </a:stretch>
        </p:blipFill>
        <p:spPr bwMode="auto">
          <a:xfrm>
            <a:off x="0" y="10169525"/>
            <a:ext cx="4040188" cy="17732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p:cTn id="7" dur="500" fill="hold"/>
                                        <p:tgtEl>
                                          <p:spTgt spid="11270"/>
                                        </p:tgtEl>
                                        <p:attrNameLst>
                                          <p:attrName>ppt_w</p:attrName>
                                        </p:attrNameLst>
                                      </p:cBhvr>
                                      <p:tavLst>
                                        <p:tav tm="0">
                                          <p:val>
                                            <p:fltVal val="0"/>
                                          </p:val>
                                        </p:tav>
                                        <p:tav tm="100000">
                                          <p:val>
                                            <p:strVal val="#ppt_w"/>
                                          </p:val>
                                        </p:tav>
                                      </p:tavLst>
                                    </p:anim>
                                    <p:anim calcmode="lin" valueType="num">
                                      <p:cBhvr>
                                        <p:cTn id="8" dur="500" fill="hold"/>
                                        <p:tgtEl>
                                          <p:spTgt spid="11270"/>
                                        </p:tgtEl>
                                        <p:attrNameLst>
                                          <p:attrName>ppt_h</p:attrName>
                                        </p:attrNameLst>
                                      </p:cBhvr>
                                      <p:tavLst>
                                        <p:tav tm="0">
                                          <p:val>
                                            <p:fltVal val="0"/>
                                          </p:val>
                                        </p:tav>
                                        <p:tav tm="100000">
                                          <p:val>
                                            <p:strVal val="#ppt_h"/>
                                          </p:val>
                                        </p:tav>
                                      </p:tavLst>
                                    </p:anim>
                                    <p:animEffect transition="in" filter="fade">
                                      <p:cBhvr>
                                        <p:cTn id="9" dur="500"/>
                                        <p:tgtEl>
                                          <p:spTgt spid="11270"/>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1271"/>
                                        </p:tgtEl>
                                        <p:attrNameLst>
                                          <p:attrName>style.visibility</p:attrName>
                                        </p:attrNameLst>
                                      </p:cBhvr>
                                      <p:to>
                                        <p:strVal val="visible"/>
                                      </p:to>
                                    </p:set>
                                    <p:anim calcmode="lin" valueType="num">
                                      <p:cBhvr>
                                        <p:cTn id="12" dur="500" fill="hold"/>
                                        <p:tgtEl>
                                          <p:spTgt spid="11271"/>
                                        </p:tgtEl>
                                        <p:attrNameLst>
                                          <p:attrName>ppt_w</p:attrName>
                                        </p:attrNameLst>
                                      </p:cBhvr>
                                      <p:tavLst>
                                        <p:tav tm="0">
                                          <p:val>
                                            <p:fltVal val="0"/>
                                          </p:val>
                                        </p:tav>
                                        <p:tav tm="100000">
                                          <p:val>
                                            <p:strVal val="#ppt_w"/>
                                          </p:val>
                                        </p:tav>
                                      </p:tavLst>
                                    </p:anim>
                                    <p:anim calcmode="lin" valueType="num">
                                      <p:cBhvr>
                                        <p:cTn id="13" dur="500" fill="hold"/>
                                        <p:tgtEl>
                                          <p:spTgt spid="11271"/>
                                        </p:tgtEl>
                                        <p:attrNameLst>
                                          <p:attrName>ppt_h</p:attrName>
                                        </p:attrNameLst>
                                      </p:cBhvr>
                                      <p:tavLst>
                                        <p:tav tm="0">
                                          <p:val>
                                            <p:fltVal val="0"/>
                                          </p:val>
                                        </p:tav>
                                        <p:tav tm="100000">
                                          <p:val>
                                            <p:strVal val="#ppt_h"/>
                                          </p:val>
                                        </p:tav>
                                      </p:tavLst>
                                    </p:anim>
                                    <p:animEffect transition="in" filter="fade">
                                      <p:cBhvr>
                                        <p:cTn id="14" dur="500"/>
                                        <p:tgtEl>
                                          <p:spTgt spid="11271"/>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1272"/>
                                        </p:tgtEl>
                                        <p:attrNameLst>
                                          <p:attrName>style.visibility</p:attrName>
                                        </p:attrNameLst>
                                      </p:cBhvr>
                                      <p:to>
                                        <p:strVal val="visible"/>
                                      </p:to>
                                    </p:set>
                                    <p:anim calcmode="lin" valueType="num">
                                      <p:cBhvr>
                                        <p:cTn id="17" dur="500" fill="hold"/>
                                        <p:tgtEl>
                                          <p:spTgt spid="11272"/>
                                        </p:tgtEl>
                                        <p:attrNameLst>
                                          <p:attrName>ppt_w</p:attrName>
                                        </p:attrNameLst>
                                      </p:cBhvr>
                                      <p:tavLst>
                                        <p:tav tm="0">
                                          <p:val>
                                            <p:fltVal val="0"/>
                                          </p:val>
                                        </p:tav>
                                        <p:tav tm="100000">
                                          <p:val>
                                            <p:strVal val="#ppt_w"/>
                                          </p:val>
                                        </p:tav>
                                      </p:tavLst>
                                    </p:anim>
                                    <p:anim calcmode="lin" valueType="num">
                                      <p:cBhvr>
                                        <p:cTn id="18" dur="500" fill="hold"/>
                                        <p:tgtEl>
                                          <p:spTgt spid="11272"/>
                                        </p:tgtEl>
                                        <p:attrNameLst>
                                          <p:attrName>ppt_h</p:attrName>
                                        </p:attrNameLst>
                                      </p:cBhvr>
                                      <p:tavLst>
                                        <p:tav tm="0">
                                          <p:val>
                                            <p:fltVal val="0"/>
                                          </p:val>
                                        </p:tav>
                                        <p:tav tm="100000">
                                          <p:val>
                                            <p:strVal val="#ppt_h"/>
                                          </p:val>
                                        </p:tav>
                                      </p:tavLst>
                                    </p:anim>
                                    <p:animEffect transition="in" filter="fade">
                                      <p:cBhvr>
                                        <p:cTn id="19" dur="5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1271"/>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5" presetClass="exit" presetSubtype="10" fill="hold" grpId="1" nodeType="clickEffect">
                                  <p:stCondLst>
                                    <p:cond delay="0"/>
                                  </p:stCondLst>
                                  <p:childTnLst>
                                    <p:animEffect transition="out" filter="checkerboard(across)">
                                      <p:cBhvr>
                                        <p:cTn id="24" dur="500"/>
                                        <p:tgtEl>
                                          <p:spTgt spid="11271"/>
                                        </p:tgtEl>
                                      </p:cBhvr>
                                    </p:animEffect>
                                    <p:set>
                                      <p:cBhvr>
                                        <p:cTn id="25" dur="1" fill="hold">
                                          <p:stCondLst>
                                            <p:cond delay="499"/>
                                          </p:stCondLst>
                                        </p:cTn>
                                        <p:tgtEl>
                                          <p:spTgt spid="11271"/>
                                        </p:tgtEl>
                                        <p:attrNameLst>
                                          <p:attrName>style.visibility</p:attrName>
                                        </p:attrNameLst>
                                      </p:cBhvr>
                                      <p:to>
                                        <p:strVal val="hidden"/>
                                      </p:to>
                                    </p:set>
                                  </p:childTnLst>
                                </p:cTn>
                              </p:par>
                            </p:childTnLst>
                          </p:cTn>
                        </p:par>
                      </p:childTnLst>
                    </p:cTn>
                  </p:par>
                </p:childTnLst>
              </p:cTn>
              <p:nextCondLst>
                <p:cond evt="onClick" delay="0">
                  <p:tgtEl>
                    <p:spTgt spid="11271"/>
                  </p:tgtEl>
                </p:cond>
              </p:nextCondLst>
            </p:seq>
            <p:seq concurrent="1" nextAc="seek">
              <p:cTn id="26" restart="whenNotActive" fill="hold" evtFilter="cancelBubble" nodeType="interactiveSeq">
                <p:stCondLst>
                  <p:cond evt="onClick" delay="0">
                    <p:tgtEl>
                      <p:spTgt spid="11272"/>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5" presetClass="exit" presetSubtype="10" fill="hold" grpId="1" nodeType="clickEffect">
                                  <p:stCondLst>
                                    <p:cond delay="0"/>
                                  </p:stCondLst>
                                  <p:childTnLst>
                                    <p:animEffect transition="out" filter="checkerboard(across)">
                                      <p:cBhvr>
                                        <p:cTn id="30" dur="500"/>
                                        <p:tgtEl>
                                          <p:spTgt spid="11272"/>
                                        </p:tgtEl>
                                      </p:cBhvr>
                                    </p:animEffect>
                                    <p:set>
                                      <p:cBhvr>
                                        <p:cTn id="31" dur="1" fill="hold">
                                          <p:stCondLst>
                                            <p:cond delay="499"/>
                                          </p:stCondLst>
                                        </p:cTn>
                                        <p:tgtEl>
                                          <p:spTgt spid="11272"/>
                                        </p:tgtEl>
                                        <p:attrNameLst>
                                          <p:attrName>style.visibility</p:attrName>
                                        </p:attrNameLst>
                                      </p:cBhvr>
                                      <p:to>
                                        <p:strVal val="hidden"/>
                                      </p:to>
                                    </p:set>
                                  </p:childTnLst>
                                </p:cTn>
                              </p:par>
                            </p:childTnLst>
                          </p:cTn>
                        </p:par>
                      </p:childTnLst>
                    </p:cTn>
                  </p:par>
                </p:childTnLst>
              </p:cTn>
              <p:nextCondLst>
                <p:cond evt="onClick" delay="0">
                  <p:tgtEl>
                    <p:spTgt spid="11272"/>
                  </p:tgtEl>
                </p:cond>
              </p:nextCondLst>
            </p:seq>
            <p:seq concurrent="1" nextAc="seek">
              <p:cTn id="32" restart="whenNotActive" fill="hold" evtFilter="cancelBubble" nodeType="interactiveSeq">
                <p:stCondLst>
                  <p:cond evt="onClick" delay="0">
                    <p:tgtEl>
                      <p:spTgt spid="11270"/>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5" presetClass="exit" presetSubtype="10" fill="hold" grpId="1" nodeType="clickEffect">
                                  <p:stCondLst>
                                    <p:cond delay="0"/>
                                  </p:stCondLst>
                                  <p:childTnLst>
                                    <p:animEffect transition="out" filter="checkerboard(across)">
                                      <p:cBhvr>
                                        <p:cTn id="36" dur="500"/>
                                        <p:tgtEl>
                                          <p:spTgt spid="11270"/>
                                        </p:tgtEl>
                                      </p:cBhvr>
                                    </p:animEffect>
                                    <p:set>
                                      <p:cBhvr>
                                        <p:cTn id="37" dur="1" fill="hold">
                                          <p:stCondLst>
                                            <p:cond delay="499"/>
                                          </p:stCondLst>
                                        </p:cTn>
                                        <p:tgtEl>
                                          <p:spTgt spid="11270"/>
                                        </p:tgtEl>
                                        <p:attrNameLst>
                                          <p:attrName>style.visibility</p:attrName>
                                        </p:attrNameLst>
                                      </p:cBhvr>
                                      <p:to>
                                        <p:strVal val="hidden"/>
                                      </p:to>
                                    </p:set>
                                  </p:childTnLst>
                                </p:cTn>
                              </p:par>
                            </p:childTnLst>
                          </p:cTn>
                        </p:par>
                      </p:childTnLst>
                    </p:cTn>
                  </p:par>
                </p:childTnLst>
              </p:cTn>
              <p:nextCondLst>
                <p:cond evt="onClick" delay="0">
                  <p:tgtEl>
                    <p:spTgt spid="11270"/>
                  </p:tgtEl>
                </p:cond>
              </p:nextCondLst>
            </p:seq>
          </p:childTnLst>
        </p:cTn>
      </p:par>
    </p:tnLst>
    <p:bldLst>
      <p:bldP spid="11270" grpId="0" animBg="1"/>
      <p:bldP spid="11270" grpId="1" animBg="1"/>
      <p:bldP spid="11271" grpId="0" animBg="1"/>
      <p:bldP spid="11271" grpId="1" animBg="1"/>
      <p:bldP spid="11272" grpId="0" animBg="1"/>
      <p:bldP spid="1127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5" name="WordArt 5"/>
          <p:cNvSpPr>
            <a:spLocks noChangeArrowheads="1" noChangeShapeType="1" noTextEdit="1"/>
          </p:cNvSpPr>
          <p:nvPr/>
        </p:nvSpPr>
        <p:spPr bwMode="auto">
          <a:xfrm>
            <a:off x="2057400" y="1844675"/>
            <a:ext cx="5029200" cy="1512888"/>
          </a:xfrm>
          <a:prstGeom prst="rect">
            <a:avLst/>
          </a:prstGeom>
        </p:spPr>
        <p:txBody>
          <a:bodyPr wrap="none" fromWordArt="1">
            <a:prstTxWarp prst="textFadeUp">
              <a:avLst>
                <a:gd name="adj" fmla="val 9991"/>
              </a:avLst>
            </a:prstTxWarp>
          </a:bodyPr>
          <a:lstStyle/>
          <a:p>
            <a:pPr algn="ctr"/>
            <a:r>
              <a:rPr lang="en-US" sz="3600" b="1" kern="10">
                <a:ln w="12700">
                  <a:solidFill>
                    <a:srgbClr val="B2B2B2"/>
                  </a:solidFill>
                  <a:round/>
                  <a:headEnd/>
                  <a:tailEnd/>
                </a:ln>
                <a:solidFill>
                  <a:srgbClr val="0000FF"/>
                </a:solidFill>
                <a:effectLst>
                  <a:outerShdw dist="35921" dir="2700000" sy="50000" rotWithShape="0">
                    <a:srgbClr val="875B0D">
                      <a:alpha val="70000"/>
                    </a:srgbClr>
                  </a:outerShdw>
                </a:effectLst>
                <a:latin typeface="Arial"/>
                <a:cs typeface="Arial"/>
              </a:rPr>
              <a:t>TIẾT HỌC ĐẾN ĐÂY KẾT THÚC.</a:t>
            </a:r>
          </a:p>
        </p:txBody>
      </p:sp>
      <p:pic>
        <p:nvPicPr>
          <p:cNvPr id="15367" name="Picture 7" descr="hoa, thank you"/>
          <p:cNvPicPr>
            <a:picLocks noChangeAspect="1" noChangeArrowheads="1" noCrop="1"/>
          </p:cNvPicPr>
          <p:nvPr/>
        </p:nvPicPr>
        <p:blipFill>
          <a:blip r:embed="rId3"/>
          <a:srcRect/>
          <a:stretch>
            <a:fillRect/>
          </a:stretch>
        </p:blipFill>
        <p:spPr bwMode="auto">
          <a:xfrm>
            <a:off x="1908175" y="3573463"/>
            <a:ext cx="5400675" cy="15128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withEffect">
                                  <p:stCondLst>
                                    <p:cond delay="0"/>
                                  </p:stCondLst>
                                  <p:childTnLst>
                                    <p:set>
                                      <p:cBhvr>
                                        <p:cTn id="6" dur="1" fill="hold">
                                          <p:stCondLst>
                                            <p:cond delay="0"/>
                                          </p:stCondLst>
                                        </p:cTn>
                                        <p:tgtEl>
                                          <p:spTgt spid="15365"/>
                                        </p:tgtEl>
                                        <p:attrNameLst>
                                          <p:attrName>style.visibility</p:attrName>
                                        </p:attrNameLst>
                                      </p:cBhvr>
                                      <p:to>
                                        <p:strVal val="visible"/>
                                      </p:to>
                                    </p:set>
                                    <p:anim from="(-#ppt_w/2)" to="(#ppt_x)" calcmode="lin" valueType="num">
                                      <p:cBhvr>
                                        <p:cTn id="7" dur="600" fill="hold">
                                          <p:stCondLst>
                                            <p:cond delay="0"/>
                                          </p:stCondLst>
                                        </p:cTn>
                                        <p:tgtEl>
                                          <p:spTgt spid="15365"/>
                                        </p:tgtEl>
                                        <p:attrNameLst>
                                          <p:attrName>ppt_x</p:attrName>
                                        </p:attrNameLst>
                                      </p:cBhvr>
                                    </p:anim>
                                    <p:anim from="0" to="-1.0" calcmode="lin" valueType="num">
                                      <p:cBhvr>
                                        <p:cTn id="8" dur="200" decel="50000" autoRev="1" fill="hold">
                                          <p:stCondLst>
                                            <p:cond delay="600"/>
                                          </p:stCondLst>
                                        </p:cTn>
                                        <p:tgtEl>
                                          <p:spTgt spid="15365"/>
                                        </p:tgtEl>
                                        <p:attrNameLst>
                                          <p:attrName>xshear</p:attrName>
                                        </p:attrNameLst>
                                      </p:cBhvr>
                                    </p:anim>
                                    <p:animScale>
                                      <p:cBhvr>
                                        <p:cTn id="9" dur="200" decel="100000" autoRev="1" fill="hold">
                                          <p:stCondLst>
                                            <p:cond delay="600"/>
                                          </p:stCondLst>
                                        </p:cTn>
                                        <p:tgtEl>
                                          <p:spTgt spid="15365"/>
                                        </p:tgtEl>
                                      </p:cBhvr>
                                      <p:from x="100000" y="100000"/>
                                      <p:to x="80000" y="100000"/>
                                    </p:animScale>
                                    <p:anim by="(#ppt_h/3+#ppt_w*0.1)" calcmode="lin" valueType="num">
                                      <p:cBhvr additive="sum">
                                        <p:cTn id="10" dur="200" decel="100000" autoRev="1" fill="hold">
                                          <p:stCondLst>
                                            <p:cond delay="600"/>
                                          </p:stCondLst>
                                        </p:cTn>
                                        <p:tgtEl>
                                          <p:spTgt spid="15365"/>
                                        </p:tgtEl>
                                        <p:attrNameLst>
                                          <p:attrName>ppt_x</p:attrName>
                                        </p:attrNameLst>
                                      </p:cBhvr>
                                    </p:anim>
                                  </p:childTnLst>
                                </p:cTn>
                              </p:par>
                            </p:childTnLst>
                          </p:cTn>
                        </p:par>
                        <p:par>
                          <p:cTn id="11" fill="hold" nodeType="afterGroup">
                            <p:stCondLst>
                              <p:cond delay="1000"/>
                            </p:stCondLst>
                            <p:childTnLst>
                              <p:par>
                                <p:cTn id="12" presetID="53" presetClass="entr" presetSubtype="0" fill="hold" nodeType="afterEffect">
                                  <p:stCondLst>
                                    <p:cond delay="0"/>
                                  </p:stCondLst>
                                  <p:childTnLst>
                                    <p:set>
                                      <p:cBhvr>
                                        <p:cTn id="13" dur="1" fill="hold">
                                          <p:stCondLst>
                                            <p:cond delay="0"/>
                                          </p:stCondLst>
                                        </p:cTn>
                                        <p:tgtEl>
                                          <p:spTgt spid="15367"/>
                                        </p:tgtEl>
                                        <p:attrNameLst>
                                          <p:attrName>style.visibility</p:attrName>
                                        </p:attrNameLst>
                                      </p:cBhvr>
                                      <p:to>
                                        <p:strVal val="visible"/>
                                      </p:to>
                                    </p:set>
                                    <p:anim calcmode="lin" valueType="num">
                                      <p:cBhvr>
                                        <p:cTn id="14" dur="500" fill="hold"/>
                                        <p:tgtEl>
                                          <p:spTgt spid="15367"/>
                                        </p:tgtEl>
                                        <p:attrNameLst>
                                          <p:attrName>ppt_w</p:attrName>
                                        </p:attrNameLst>
                                      </p:cBhvr>
                                      <p:tavLst>
                                        <p:tav tm="0">
                                          <p:val>
                                            <p:fltVal val="0"/>
                                          </p:val>
                                        </p:tav>
                                        <p:tav tm="100000">
                                          <p:val>
                                            <p:strVal val="#ppt_w"/>
                                          </p:val>
                                        </p:tav>
                                      </p:tavLst>
                                    </p:anim>
                                    <p:anim calcmode="lin" valueType="num">
                                      <p:cBhvr>
                                        <p:cTn id="15" dur="500" fill="hold"/>
                                        <p:tgtEl>
                                          <p:spTgt spid="15367"/>
                                        </p:tgtEl>
                                        <p:attrNameLst>
                                          <p:attrName>ppt_h</p:attrName>
                                        </p:attrNameLst>
                                      </p:cBhvr>
                                      <p:tavLst>
                                        <p:tav tm="0">
                                          <p:val>
                                            <p:fltVal val="0"/>
                                          </p:val>
                                        </p:tav>
                                        <p:tav tm="100000">
                                          <p:val>
                                            <p:strVal val="#ppt_h"/>
                                          </p:val>
                                        </p:tav>
                                      </p:tavLst>
                                    </p:anim>
                                    <p:animEffect transition="in" filter="fade">
                                      <p:cBhvr>
                                        <p:cTn id="16" dur="5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Picture5"/>
          <p:cNvPicPr>
            <a:picLocks noChangeAspect="1" noChangeArrowheads="1"/>
          </p:cNvPicPr>
          <p:nvPr/>
        </p:nvPicPr>
        <p:blipFill>
          <a:blip r:embed="rId2"/>
          <a:srcRect/>
          <a:stretch>
            <a:fillRect/>
          </a:stretch>
        </p:blipFill>
        <p:spPr bwMode="auto">
          <a:xfrm>
            <a:off x="-252413" y="260350"/>
            <a:ext cx="9144001" cy="5715000"/>
          </a:xfrm>
          <a:prstGeom prst="rect">
            <a:avLst/>
          </a:prstGeom>
          <a:noFill/>
          <a:ln w="9525">
            <a:noFill/>
            <a:miter lim="800000"/>
            <a:headEnd/>
            <a:tailEnd/>
          </a:ln>
        </p:spPr>
      </p:pic>
      <p:sp>
        <p:nvSpPr>
          <p:cNvPr id="12293" name="Text Box 5"/>
          <p:cNvSpPr txBox="1">
            <a:spLocks noChangeArrowheads="1"/>
          </p:cNvSpPr>
          <p:nvPr/>
        </p:nvSpPr>
        <p:spPr bwMode="auto">
          <a:xfrm>
            <a:off x="323850" y="5805488"/>
            <a:ext cx="8496300" cy="641350"/>
          </a:xfrm>
          <a:prstGeom prst="rect">
            <a:avLst/>
          </a:prstGeom>
          <a:noFill/>
          <a:ln w="9525">
            <a:noFill/>
            <a:miter lim="800000"/>
            <a:headEnd/>
            <a:tailEnd/>
          </a:ln>
          <a:effectLst/>
        </p:spPr>
        <p:txBody>
          <a:bodyPr>
            <a:spAutoFit/>
          </a:bodyPr>
          <a:lstStyle/>
          <a:p>
            <a:pPr algn="ctr">
              <a:spcBef>
                <a:spcPct val="50000"/>
              </a:spcBef>
              <a:defRPr/>
            </a:pPr>
            <a:r>
              <a:rPr lang="en-US" sz="3600" b="1">
                <a:effectLst>
                  <a:outerShdw blurRad="38100" dist="38100" dir="2700000" algn="tl">
                    <a:srgbClr val="FFFFFF"/>
                  </a:outerShdw>
                </a:effectLst>
                <a:latin typeface="Arial"/>
              </a:rPr>
              <a:t>BI</a:t>
            </a:r>
            <a:r>
              <a:rPr lang="vi-VN" sz="3200" b="1">
                <a:effectLst>
                  <a:outerShdw blurRad="38100" dist="38100" dir="2700000" algn="tl">
                    <a:srgbClr val="FFFFFF"/>
                  </a:outerShdw>
                </a:effectLst>
                <a:latin typeface="Arial"/>
              </a:rPr>
              <a:t>ỂU</a:t>
            </a:r>
            <a:r>
              <a:rPr lang="en-US" sz="3200" b="1">
                <a:effectLst>
                  <a:outerShdw blurRad="38100" dist="38100" dir="2700000" algn="tl">
                    <a:srgbClr val="FFFFFF"/>
                  </a:outerShdw>
                </a:effectLst>
                <a:latin typeface="Arial"/>
              </a:rPr>
              <a:t> </a:t>
            </a:r>
            <a:r>
              <a:rPr lang="vi-VN" sz="3200" b="1">
                <a:effectLst>
                  <a:outerShdw blurRad="38100" dist="38100" dir="2700000" algn="tl">
                    <a:srgbClr val="FFFFFF"/>
                  </a:outerShdw>
                </a:effectLst>
                <a:latin typeface="Arial"/>
              </a:rPr>
              <a:t>ĐỒ</a:t>
            </a:r>
            <a:r>
              <a:rPr lang="en-US" sz="3200" b="1">
                <a:effectLst>
                  <a:outerShdw blurRad="38100" dist="38100" dir="2700000" algn="tl">
                    <a:srgbClr val="FFFFFF"/>
                  </a:outerShdw>
                </a:effectLst>
                <a:latin typeface="Arial"/>
              </a:rPr>
              <a:t> H</a:t>
            </a:r>
            <a:r>
              <a:rPr lang="vi-VN" sz="3200" b="1">
                <a:effectLst>
                  <a:outerShdw blurRad="38100" dist="38100" dir="2700000" algn="tl">
                    <a:srgbClr val="FFFFFF"/>
                  </a:outerShdw>
                </a:effectLst>
                <a:latin typeface="Arial"/>
              </a:rPr>
              <a:t>ÌNH</a:t>
            </a:r>
            <a:r>
              <a:rPr lang="en-US" sz="3200" b="1">
                <a:effectLst>
                  <a:outerShdw blurRad="38100" dist="38100" dir="2700000" algn="tl">
                    <a:srgbClr val="FFFFFF"/>
                  </a:outerShdw>
                </a:effectLst>
                <a:latin typeface="Arial"/>
              </a:rPr>
              <a:t> C</a:t>
            </a:r>
            <a:r>
              <a:rPr lang="vi-VN" sz="3200" b="1">
                <a:effectLst>
                  <a:outerShdw blurRad="38100" dist="38100" dir="2700000" algn="tl">
                    <a:srgbClr val="FFFFFF"/>
                  </a:outerShdw>
                </a:effectLst>
                <a:latin typeface="Arial"/>
              </a:rPr>
              <a:t>ỘT</a:t>
            </a:r>
          </a:p>
        </p:txBody>
      </p:sp>
      <p:sp>
        <p:nvSpPr>
          <p:cNvPr id="15364" name="AutoShape 6">
            <a:hlinkClick r:id="rId3" action="ppaction://hlinksldjump"/>
          </p:cNvPr>
          <p:cNvSpPr>
            <a:spLocks noChangeArrowheads="1"/>
          </p:cNvSpPr>
          <p:nvPr/>
        </p:nvSpPr>
        <p:spPr bwMode="auto">
          <a:xfrm>
            <a:off x="7956550" y="6021388"/>
            <a:ext cx="1008063" cy="836612"/>
          </a:xfrm>
          <a:prstGeom prst="leftArrow">
            <a:avLst>
              <a:gd name="adj1" fmla="val 50000"/>
              <a:gd name="adj2" fmla="val 30123"/>
            </a:avLst>
          </a:prstGeom>
          <a:gradFill rotWithShape="1">
            <a:gsLst>
              <a:gs pos="0">
                <a:srgbClr val="0000FF"/>
              </a:gs>
              <a:gs pos="50000">
                <a:srgbClr val="CC00CC"/>
              </a:gs>
              <a:gs pos="100000">
                <a:srgbClr val="0000FF"/>
              </a:gs>
            </a:gsLst>
            <a:lin ang="5400000" scaled="1"/>
          </a:gradFill>
          <a:ln w="9525">
            <a:solidFill>
              <a:schemeClr val="tx1"/>
            </a:solidFill>
            <a:miter lim="800000"/>
            <a:headEnd/>
            <a:tailEnd/>
          </a:ln>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checkerboard(across)">
                                      <p:cBhvr>
                                        <p:cTn id="7" dur="500"/>
                                        <p:tgtEl>
                                          <p:spTgt spid="122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2293"/>
                                        </p:tgtEl>
                                        <p:attrNameLst>
                                          <p:attrName>style.visibility</p:attrName>
                                        </p:attrNameLst>
                                      </p:cBhvr>
                                      <p:to>
                                        <p:strVal val="visible"/>
                                      </p:to>
                                    </p:set>
                                    <p:anim calcmode="lin" valueType="num">
                                      <p:cBhvr>
                                        <p:cTn id="12" dur="500" fill="hold"/>
                                        <p:tgtEl>
                                          <p:spTgt spid="12293"/>
                                        </p:tgtEl>
                                        <p:attrNameLst>
                                          <p:attrName>ppt_w</p:attrName>
                                        </p:attrNameLst>
                                      </p:cBhvr>
                                      <p:tavLst>
                                        <p:tav tm="0">
                                          <p:val>
                                            <p:fltVal val="0"/>
                                          </p:val>
                                        </p:tav>
                                        <p:tav tm="100000">
                                          <p:val>
                                            <p:strVal val="#ppt_w"/>
                                          </p:val>
                                        </p:tav>
                                      </p:tavLst>
                                    </p:anim>
                                    <p:anim calcmode="lin" valueType="num">
                                      <p:cBhvr>
                                        <p:cTn id="13" dur="500" fill="hold"/>
                                        <p:tgtEl>
                                          <p:spTgt spid="1229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Picture6"/>
          <p:cNvPicPr>
            <a:picLocks noChangeAspect="1" noChangeArrowheads="1"/>
          </p:cNvPicPr>
          <p:nvPr/>
        </p:nvPicPr>
        <p:blipFill>
          <a:blip r:embed="rId2"/>
          <a:srcRect/>
          <a:stretch>
            <a:fillRect/>
          </a:stretch>
        </p:blipFill>
        <p:spPr bwMode="auto">
          <a:xfrm>
            <a:off x="-180975" y="0"/>
            <a:ext cx="9867900" cy="4876800"/>
          </a:xfrm>
          <a:prstGeom prst="rect">
            <a:avLst/>
          </a:prstGeom>
          <a:noFill/>
          <a:ln w="9525">
            <a:noFill/>
            <a:miter lim="800000"/>
            <a:headEnd/>
            <a:tailEnd/>
          </a:ln>
        </p:spPr>
      </p:pic>
      <p:sp>
        <p:nvSpPr>
          <p:cNvPr id="13315" name="Text Box 3"/>
          <p:cNvSpPr txBox="1">
            <a:spLocks noChangeArrowheads="1"/>
          </p:cNvSpPr>
          <p:nvPr/>
        </p:nvSpPr>
        <p:spPr bwMode="auto">
          <a:xfrm>
            <a:off x="323850" y="5805488"/>
            <a:ext cx="84963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0000FF"/>
                </a:solidFill>
                <a:effectLst>
                  <a:outerShdw blurRad="38100" dist="38100" dir="2700000" algn="tl">
                    <a:srgbClr val="000000"/>
                  </a:outerShdw>
                </a:effectLst>
                <a:latin typeface="Arial"/>
              </a:rPr>
              <a:t>BI</a:t>
            </a:r>
            <a:r>
              <a:rPr lang="vi-VN" sz="3200" b="1">
                <a:solidFill>
                  <a:srgbClr val="0000FF"/>
                </a:solidFill>
                <a:effectLst>
                  <a:outerShdw blurRad="38100" dist="38100" dir="2700000" algn="tl">
                    <a:srgbClr val="000000"/>
                  </a:outerShdw>
                </a:effectLst>
                <a:latin typeface="Arial"/>
              </a:rPr>
              <a:t>ỂU</a:t>
            </a:r>
            <a:r>
              <a:rPr lang="en-US" sz="3200" b="1">
                <a:solidFill>
                  <a:srgbClr val="0000FF"/>
                </a:solidFill>
                <a:effectLst>
                  <a:outerShdw blurRad="38100" dist="38100" dir="2700000" algn="tl">
                    <a:srgbClr val="000000"/>
                  </a:outerShdw>
                </a:effectLst>
                <a:latin typeface="Arial"/>
              </a:rPr>
              <a:t> </a:t>
            </a:r>
            <a:r>
              <a:rPr lang="vi-VN" sz="3200" b="1">
                <a:solidFill>
                  <a:srgbClr val="0000FF"/>
                </a:solidFill>
                <a:effectLst>
                  <a:outerShdw blurRad="38100" dist="38100" dir="2700000" algn="tl">
                    <a:srgbClr val="000000"/>
                  </a:outerShdw>
                </a:effectLst>
                <a:latin typeface="Arial"/>
              </a:rPr>
              <a:t>ĐỒ</a:t>
            </a:r>
            <a:r>
              <a:rPr lang="en-US" sz="3200" b="1">
                <a:solidFill>
                  <a:srgbClr val="0000FF"/>
                </a:solidFill>
                <a:effectLst>
                  <a:outerShdw blurRad="38100" dist="38100" dir="2700000" algn="tl">
                    <a:srgbClr val="000000"/>
                  </a:outerShdw>
                </a:effectLst>
                <a:latin typeface="Arial"/>
              </a:rPr>
              <a:t> H</a:t>
            </a:r>
            <a:r>
              <a:rPr lang="vi-VN" sz="3200" b="1">
                <a:solidFill>
                  <a:srgbClr val="0000FF"/>
                </a:solidFill>
                <a:effectLst>
                  <a:outerShdw blurRad="38100" dist="38100" dir="2700000" algn="tl">
                    <a:srgbClr val="000000"/>
                  </a:outerShdw>
                </a:effectLst>
                <a:latin typeface="Arial"/>
              </a:rPr>
              <a:t>ÌNH</a:t>
            </a:r>
            <a:r>
              <a:rPr lang="en-US" sz="3200" b="1">
                <a:solidFill>
                  <a:srgbClr val="0000FF"/>
                </a:solidFill>
                <a:effectLst>
                  <a:outerShdw blurRad="38100" dist="38100" dir="2700000" algn="tl">
                    <a:srgbClr val="000000"/>
                  </a:outerShdw>
                </a:effectLst>
                <a:latin typeface="Arial"/>
              </a:rPr>
              <a:t> QU</a:t>
            </a:r>
            <a:r>
              <a:rPr lang="vi-VN" sz="3200" b="1">
                <a:solidFill>
                  <a:srgbClr val="0000FF"/>
                </a:solidFill>
                <a:effectLst>
                  <a:outerShdw blurRad="38100" dist="38100" dir="2700000" algn="tl">
                    <a:srgbClr val="000000"/>
                  </a:outerShdw>
                </a:effectLst>
                <a:latin typeface="Arial"/>
              </a:rPr>
              <a:t>ẠT</a:t>
            </a:r>
          </a:p>
        </p:txBody>
      </p:sp>
      <p:sp>
        <p:nvSpPr>
          <p:cNvPr id="16388" name="AutoShape 4">
            <a:hlinkClick r:id="rId3" action="ppaction://hlinksldjump"/>
          </p:cNvPr>
          <p:cNvSpPr>
            <a:spLocks noChangeArrowheads="1"/>
          </p:cNvSpPr>
          <p:nvPr/>
        </p:nvSpPr>
        <p:spPr bwMode="auto">
          <a:xfrm>
            <a:off x="7956550" y="6021388"/>
            <a:ext cx="1008063" cy="836612"/>
          </a:xfrm>
          <a:prstGeom prst="leftArrow">
            <a:avLst>
              <a:gd name="adj1" fmla="val 50000"/>
              <a:gd name="adj2" fmla="val 30123"/>
            </a:avLst>
          </a:prstGeom>
          <a:gradFill rotWithShape="1">
            <a:gsLst>
              <a:gs pos="0">
                <a:srgbClr val="0000FF"/>
              </a:gs>
              <a:gs pos="50000">
                <a:srgbClr val="CC00CC"/>
              </a:gs>
              <a:gs pos="100000">
                <a:srgbClr val="0000FF"/>
              </a:gs>
            </a:gsLst>
            <a:lin ang="5400000" scaled="1"/>
          </a:gradFill>
          <a:ln w="9525">
            <a:solidFill>
              <a:schemeClr val="tx1"/>
            </a:solidFill>
            <a:miter lim="800000"/>
            <a:headEnd/>
            <a:tailEnd/>
          </a:ln>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checkerboard(across)">
                                      <p:cBhvr>
                                        <p:cTn id="7" dur="500"/>
                                        <p:tgtEl>
                                          <p:spTgt spid="13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3315"/>
                                        </p:tgtEl>
                                        <p:attrNameLst>
                                          <p:attrName>style.visibility</p:attrName>
                                        </p:attrNameLst>
                                      </p:cBhvr>
                                      <p:to>
                                        <p:strVal val="visible"/>
                                      </p:to>
                                    </p:set>
                                    <p:anim calcmode="lin" valueType="num">
                                      <p:cBhvr>
                                        <p:cTn id="12" dur="500" fill="hold"/>
                                        <p:tgtEl>
                                          <p:spTgt spid="13315"/>
                                        </p:tgtEl>
                                        <p:attrNameLst>
                                          <p:attrName>ppt_w</p:attrName>
                                        </p:attrNameLst>
                                      </p:cBhvr>
                                      <p:tavLst>
                                        <p:tav tm="0">
                                          <p:val>
                                            <p:fltVal val="0"/>
                                          </p:val>
                                        </p:tav>
                                        <p:tav tm="100000">
                                          <p:val>
                                            <p:strVal val="#ppt_w"/>
                                          </p:val>
                                        </p:tav>
                                      </p:tavLst>
                                    </p:anim>
                                    <p:anim calcmode="lin" valueType="num">
                                      <p:cBhvr>
                                        <p:cTn id="13" dur="500" fill="hold"/>
                                        <p:tgtEl>
                                          <p:spTgt spid="133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Picture7"/>
          <p:cNvPicPr>
            <a:picLocks noChangeAspect="1" noChangeArrowheads="1"/>
          </p:cNvPicPr>
          <p:nvPr/>
        </p:nvPicPr>
        <p:blipFill>
          <a:blip r:embed="rId2"/>
          <a:srcRect/>
          <a:stretch>
            <a:fillRect/>
          </a:stretch>
        </p:blipFill>
        <p:spPr bwMode="auto">
          <a:xfrm>
            <a:off x="611188" y="2708275"/>
            <a:ext cx="7966075" cy="1184275"/>
          </a:xfrm>
          <a:prstGeom prst="rect">
            <a:avLst/>
          </a:prstGeom>
          <a:noFill/>
          <a:ln w="9525">
            <a:noFill/>
            <a:miter lim="800000"/>
            <a:headEnd/>
            <a:tailEnd/>
          </a:ln>
        </p:spPr>
      </p:pic>
      <p:sp>
        <p:nvSpPr>
          <p:cNvPr id="14339" name="Rectangle 3"/>
          <p:cNvSpPr>
            <a:spLocks noChangeArrowheads="1"/>
          </p:cNvSpPr>
          <p:nvPr/>
        </p:nvSpPr>
        <p:spPr bwMode="auto">
          <a:xfrm>
            <a:off x="2771775" y="3500438"/>
            <a:ext cx="647700" cy="288925"/>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4340" name="Oval 4"/>
          <p:cNvSpPr>
            <a:spLocks noChangeArrowheads="1"/>
          </p:cNvSpPr>
          <p:nvPr/>
        </p:nvSpPr>
        <p:spPr bwMode="auto">
          <a:xfrm>
            <a:off x="3708400" y="3429000"/>
            <a:ext cx="360363" cy="360363"/>
          </a:xfrm>
          <a:prstGeom prst="ellipse">
            <a:avLst/>
          </a:prstGeom>
          <a:solidFill>
            <a:srgbClr val="FF0000"/>
          </a:solidFill>
          <a:ln w="9525">
            <a:solidFill>
              <a:schemeClr val="tx1"/>
            </a:solidFill>
            <a:round/>
            <a:headEnd/>
            <a:tailEnd/>
          </a:ln>
        </p:spPr>
        <p:txBody>
          <a:bodyPr wrap="none" anchor="ctr"/>
          <a:lstStyle/>
          <a:p>
            <a:endParaRPr lang="en-US"/>
          </a:p>
        </p:txBody>
      </p:sp>
      <p:sp>
        <p:nvSpPr>
          <p:cNvPr id="14342" name="Oval 6"/>
          <p:cNvSpPr>
            <a:spLocks noChangeArrowheads="1"/>
          </p:cNvSpPr>
          <p:nvPr/>
        </p:nvSpPr>
        <p:spPr bwMode="auto">
          <a:xfrm>
            <a:off x="5651500" y="3429000"/>
            <a:ext cx="360363" cy="360363"/>
          </a:xfrm>
          <a:prstGeom prst="ellipse">
            <a:avLst/>
          </a:prstGeom>
          <a:solidFill>
            <a:srgbClr val="FF0000"/>
          </a:solidFill>
          <a:ln w="9525">
            <a:solidFill>
              <a:schemeClr val="tx1"/>
            </a:solidFill>
            <a:round/>
            <a:headEnd/>
            <a:tailEnd/>
          </a:ln>
        </p:spPr>
        <p:txBody>
          <a:bodyPr wrap="none" anchor="ctr"/>
          <a:lstStyle/>
          <a:p>
            <a:endParaRPr lang="en-US"/>
          </a:p>
        </p:txBody>
      </p:sp>
      <p:sp>
        <p:nvSpPr>
          <p:cNvPr id="14343" name="Oval 7"/>
          <p:cNvSpPr>
            <a:spLocks noChangeArrowheads="1"/>
          </p:cNvSpPr>
          <p:nvPr/>
        </p:nvSpPr>
        <p:spPr bwMode="auto">
          <a:xfrm>
            <a:off x="4932363" y="3429000"/>
            <a:ext cx="360362" cy="360363"/>
          </a:xfrm>
          <a:prstGeom prst="ellipse">
            <a:avLst/>
          </a:prstGeom>
          <a:solidFill>
            <a:srgbClr val="FF0000"/>
          </a:solidFill>
          <a:ln w="9525">
            <a:solidFill>
              <a:schemeClr val="tx1"/>
            </a:solidFill>
            <a:round/>
            <a:headEnd/>
            <a:tailEnd/>
          </a:ln>
        </p:spPr>
        <p:txBody>
          <a:bodyPr wrap="none" anchor="ctr"/>
          <a:lstStyle/>
          <a:p>
            <a:endParaRPr lang="en-US"/>
          </a:p>
        </p:txBody>
      </p:sp>
      <p:sp>
        <p:nvSpPr>
          <p:cNvPr id="14344" name="Rectangle 8"/>
          <p:cNvSpPr>
            <a:spLocks noChangeArrowheads="1"/>
          </p:cNvSpPr>
          <p:nvPr/>
        </p:nvSpPr>
        <p:spPr bwMode="auto">
          <a:xfrm>
            <a:off x="6732588" y="3500438"/>
            <a:ext cx="647700" cy="288925"/>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4345" name="Rectangle 9"/>
          <p:cNvSpPr>
            <a:spLocks noChangeArrowheads="1"/>
          </p:cNvSpPr>
          <p:nvPr/>
        </p:nvSpPr>
        <p:spPr bwMode="auto">
          <a:xfrm>
            <a:off x="7596188" y="3500438"/>
            <a:ext cx="647700" cy="288925"/>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4346" name="Text Box 10"/>
          <p:cNvSpPr txBox="1">
            <a:spLocks noChangeArrowheads="1"/>
          </p:cNvSpPr>
          <p:nvPr/>
        </p:nvSpPr>
        <p:spPr bwMode="auto">
          <a:xfrm>
            <a:off x="323850" y="5805488"/>
            <a:ext cx="8496300" cy="641350"/>
          </a:xfrm>
          <a:prstGeom prst="rect">
            <a:avLst/>
          </a:prstGeom>
          <a:noFill/>
          <a:ln w="9525">
            <a:noFill/>
            <a:miter lim="800000"/>
            <a:headEnd/>
            <a:tailEnd/>
          </a:ln>
          <a:effectLst/>
        </p:spPr>
        <p:txBody>
          <a:bodyPr>
            <a:spAutoFit/>
          </a:bodyPr>
          <a:lstStyle/>
          <a:p>
            <a:pPr algn="ctr">
              <a:spcBef>
                <a:spcPct val="50000"/>
              </a:spcBef>
              <a:defRPr/>
            </a:pPr>
            <a:r>
              <a:rPr lang="en-US" sz="3600" b="1">
                <a:effectLst>
                  <a:outerShdw blurRad="38100" dist="38100" dir="2700000" algn="tl">
                    <a:srgbClr val="FFFFFF"/>
                  </a:outerShdw>
                </a:effectLst>
                <a:latin typeface="Arial"/>
              </a:rPr>
              <a:t>BI</a:t>
            </a:r>
            <a:r>
              <a:rPr lang="vi-VN" sz="3200" b="1">
                <a:effectLst>
                  <a:outerShdw blurRad="38100" dist="38100" dir="2700000" algn="tl">
                    <a:srgbClr val="FFFFFF"/>
                  </a:outerShdw>
                </a:effectLst>
                <a:latin typeface="Arial"/>
              </a:rPr>
              <a:t>ỂU</a:t>
            </a:r>
            <a:r>
              <a:rPr lang="en-US" sz="3200" b="1">
                <a:effectLst>
                  <a:outerShdw blurRad="38100" dist="38100" dir="2700000" algn="tl">
                    <a:srgbClr val="FFFFFF"/>
                  </a:outerShdw>
                </a:effectLst>
                <a:latin typeface="Arial"/>
              </a:rPr>
              <a:t> </a:t>
            </a:r>
            <a:r>
              <a:rPr lang="vi-VN" sz="3200" b="1">
                <a:effectLst>
                  <a:outerShdw blurRad="38100" dist="38100" dir="2700000" algn="tl">
                    <a:srgbClr val="FFFFFF"/>
                  </a:outerShdw>
                </a:effectLst>
                <a:latin typeface="Arial"/>
              </a:rPr>
              <a:t>ĐỒ</a:t>
            </a:r>
            <a:r>
              <a:rPr lang="en-US" sz="3200" b="1">
                <a:effectLst>
                  <a:outerShdw blurRad="38100" dist="38100" dir="2700000" algn="tl">
                    <a:srgbClr val="FFFFFF"/>
                  </a:outerShdw>
                </a:effectLst>
                <a:latin typeface="Arial"/>
              </a:rPr>
              <a:t> TRANH</a:t>
            </a:r>
            <a:endParaRPr lang="vi-VN" sz="3200" b="1">
              <a:effectLst>
                <a:outerShdw blurRad="38100" dist="38100" dir="2700000" algn="tl">
                  <a:srgbClr val="FFFFFF"/>
                </a:outerShdw>
              </a:effectLst>
              <a:latin typeface="Arial"/>
            </a:endParaRPr>
          </a:p>
        </p:txBody>
      </p:sp>
      <p:sp>
        <p:nvSpPr>
          <p:cNvPr id="17418" name="AutoShape 11">
            <a:hlinkClick r:id="rId3" action="ppaction://hlinksldjump"/>
          </p:cNvPr>
          <p:cNvSpPr>
            <a:spLocks noChangeArrowheads="1"/>
          </p:cNvSpPr>
          <p:nvPr/>
        </p:nvSpPr>
        <p:spPr bwMode="auto">
          <a:xfrm>
            <a:off x="7956550" y="6021388"/>
            <a:ext cx="1008063" cy="836612"/>
          </a:xfrm>
          <a:prstGeom prst="leftArrow">
            <a:avLst>
              <a:gd name="adj1" fmla="val 50000"/>
              <a:gd name="adj2" fmla="val 30123"/>
            </a:avLst>
          </a:prstGeom>
          <a:gradFill rotWithShape="1">
            <a:gsLst>
              <a:gs pos="0">
                <a:srgbClr val="0000FF"/>
              </a:gs>
              <a:gs pos="50000">
                <a:srgbClr val="CC00CC"/>
              </a:gs>
              <a:gs pos="100000">
                <a:srgbClr val="0000FF"/>
              </a:gs>
            </a:gsLst>
            <a:lin ang="5400000" scaled="1"/>
          </a:gradFill>
          <a:ln w="9525">
            <a:solidFill>
              <a:schemeClr val="tx1"/>
            </a:solidFill>
            <a:miter lim="800000"/>
            <a:headEnd/>
            <a:tailEnd/>
          </a:ln>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checkerboard(across)">
                                      <p:cBhvr>
                                        <p:cTn id="7" dur="500"/>
                                        <p:tgtEl>
                                          <p:spTgt spid="1433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339"/>
                                        </p:tgtEl>
                                        <p:attrNameLst>
                                          <p:attrName>style.visibility</p:attrName>
                                        </p:attrNameLst>
                                      </p:cBhvr>
                                      <p:to>
                                        <p:strVal val="visible"/>
                                      </p:to>
                                    </p:set>
                                    <p:animEffect transition="in" filter="checkerboard(across)">
                                      <p:cBhvr>
                                        <p:cTn id="10" dur="500"/>
                                        <p:tgtEl>
                                          <p:spTgt spid="1433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4340"/>
                                        </p:tgtEl>
                                        <p:attrNameLst>
                                          <p:attrName>style.visibility</p:attrName>
                                        </p:attrNameLst>
                                      </p:cBhvr>
                                      <p:to>
                                        <p:strVal val="visible"/>
                                      </p:to>
                                    </p:set>
                                    <p:animEffect transition="in" filter="checkerboard(across)">
                                      <p:cBhvr>
                                        <p:cTn id="13" dur="500"/>
                                        <p:tgtEl>
                                          <p:spTgt spid="14340"/>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4343"/>
                                        </p:tgtEl>
                                        <p:attrNameLst>
                                          <p:attrName>style.visibility</p:attrName>
                                        </p:attrNameLst>
                                      </p:cBhvr>
                                      <p:to>
                                        <p:strVal val="visible"/>
                                      </p:to>
                                    </p:set>
                                    <p:animEffect transition="in" filter="checkerboard(across)">
                                      <p:cBhvr>
                                        <p:cTn id="16" dur="500"/>
                                        <p:tgtEl>
                                          <p:spTgt spid="14343"/>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4342"/>
                                        </p:tgtEl>
                                        <p:attrNameLst>
                                          <p:attrName>style.visibility</p:attrName>
                                        </p:attrNameLst>
                                      </p:cBhvr>
                                      <p:to>
                                        <p:strVal val="visible"/>
                                      </p:to>
                                    </p:set>
                                    <p:animEffect transition="in" filter="checkerboard(across)">
                                      <p:cBhvr>
                                        <p:cTn id="19" dur="500"/>
                                        <p:tgtEl>
                                          <p:spTgt spid="14342"/>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4344"/>
                                        </p:tgtEl>
                                        <p:attrNameLst>
                                          <p:attrName>style.visibility</p:attrName>
                                        </p:attrNameLst>
                                      </p:cBhvr>
                                      <p:to>
                                        <p:strVal val="visible"/>
                                      </p:to>
                                    </p:set>
                                    <p:animEffect transition="in" filter="checkerboard(across)">
                                      <p:cBhvr>
                                        <p:cTn id="22" dur="500"/>
                                        <p:tgtEl>
                                          <p:spTgt spid="14344"/>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4345"/>
                                        </p:tgtEl>
                                        <p:attrNameLst>
                                          <p:attrName>style.visibility</p:attrName>
                                        </p:attrNameLst>
                                      </p:cBhvr>
                                      <p:to>
                                        <p:strVal val="visible"/>
                                      </p:to>
                                    </p:set>
                                    <p:animEffect transition="in" filter="checkerboard(across)">
                                      <p:cBhvr>
                                        <p:cTn id="25" dur="500"/>
                                        <p:tgtEl>
                                          <p:spTgt spid="1434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14346"/>
                                        </p:tgtEl>
                                        <p:attrNameLst>
                                          <p:attrName>style.visibility</p:attrName>
                                        </p:attrNameLst>
                                      </p:cBhvr>
                                      <p:to>
                                        <p:strVal val="visible"/>
                                      </p:to>
                                    </p:set>
                                    <p:anim calcmode="lin" valueType="num">
                                      <p:cBhvr>
                                        <p:cTn id="30" dur="500" fill="hold"/>
                                        <p:tgtEl>
                                          <p:spTgt spid="14346"/>
                                        </p:tgtEl>
                                        <p:attrNameLst>
                                          <p:attrName>ppt_w</p:attrName>
                                        </p:attrNameLst>
                                      </p:cBhvr>
                                      <p:tavLst>
                                        <p:tav tm="0">
                                          <p:val>
                                            <p:fltVal val="0"/>
                                          </p:val>
                                        </p:tav>
                                        <p:tav tm="100000">
                                          <p:val>
                                            <p:strVal val="#ppt_w"/>
                                          </p:val>
                                        </p:tav>
                                      </p:tavLst>
                                    </p:anim>
                                    <p:anim calcmode="lin" valueType="num">
                                      <p:cBhvr>
                                        <p:cTn id="31" dur="500" fill="hold"/>
                                        <p:tgtEl>
                                          <p:spTgt spid="143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nimBg="1"/>
      <p:bldP spid="14340" grpId="0" animBg="1"/>
      <p:bldP spid="14342" grpId="0" animBg="1"/>
      <p:bldP spid="14343" grpId="0" animBg="1"/>
      <p:bldP spid="14344" grpId="0" animBg="1"/>
      <p:bldP spid="14345" grpId="0" animBg="1"/>
      <p:bldP spid="1434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0" y="188913"/>
            <a:ext cx="9144000" cy="646112"/>
          </a:xfrm>
          <a:prstGeom prst="rect">
            <a:avLst/>
          </a:prstGeom>
          <a:noFill/>
          <a:ln w="9525">
            <a:noFill/>
            <a:miter lim="800000"/>
            <a:headEnd/>
            <a:tailEnd/>
          </a:ln>
          <a:effectLst/>
        </p:spPr>
        <p:txBody>
          <a:bodyPr>
            <a:spAutoFit/>
          </a:bodyPr>
          <a:lstStyle/>
          <a:p>
            <a:pPr algn="ctr">
              <a:spcBef>
                <a:spcPct val="50000"/>
              </a:spcBef>
              <a:defRPr/>
            </a:pPr>
            <a:r>
              <a:rPr lang="vi-VN" sz="3600" b="1" u="sng" dirty="0">
                <a:solidFill>
                  <a:srgbClr val="FF3300"/>
                </a:solidFill>
                <a:effectLst>
                  <a:outerShdw blurRad="38100" dist="38100" dir="2700000" algn="tl">
                    <a:srgbClr val="000000"/>
                  </a:outerShdw>
                </a:effectLst>
                <a:latin typeface="Arial"/>
              </a:rPr>
              <a:t>Toán </a:t>
            </a:r>
          </a:p>
        </p:txBody>
      </p:sp>
      <p:sp>
        <p:nvSpPr>
          <p:cNvPr id="4101" name="AutoShape 5"/>
          <p:cNvSpPr>
            <a:spLocks noChangeArrowheads="1"/>
          </p:cNvSpPr>
          <p:nvPr/>
        </p:nvSpPr>
        <p:spPr bwMode="auto">
          <a:xfrm>
            <a:off x="1547813" y="1557338"/>
            <a:ext cx="6624637" cy="3671887"/>
          </a:xfrm>
          <a:prstGeom prst="horizontalScroll">
            <a:avLst>
              <a:gd name="adj" fmla="val 12500"/>
            </a:avLst>
          </a:prstGeom>
          <a:gradFill rotWithShape="1">
            <a:gsLst>
              <a:gs pos="0">
                <a:srgbClr val="CC99FF"/>
              </a:gs>
              <a:gs pos="50000">
                <a:schemeClr val="bg1"/>
              </a:gs>
              <a:gs pos="100000">
                <a:srgbClr val="CC99FF"/>
              </a:gs>
            </a:gsLst>
            <a:lin ang="5400000" scaled="1"/>
          </a:gradFill>
          <a:ln w="9525">
            <a:solidFill>
              <a:schemeClr val="tx1"/>
            </a:solidFill>
            <a:round/>
            <a:headEnd/>
            <a:tailEnd/>
          </a:ln>
          <a:effectLst/>
        </p:spPr>
        <p:txBody>
          <a:bodyPr wrap="none" anchor="ctr"/>
          <a:lstStyle/>
          <a:p>
            <a:pPr>
              <a:defRPr/>
            </a:pPr>
            <a:endParaRPr lang="en-US">
              <a:latin typeface="Arial"/>
            </a:endParaRPr>
          </a:p>
        </p:txBody>
      </p:sp>
      <p:sp>
        <p:nvSpPr>
          <p:cNvPr id="4102" name="Text Box 6"/>
          <p:cNvSpPr txBox="1">
            <a:spLocks noChangeArrowheads="1"/>
          </p:cNvSpPr>
          <p:nvPr/>
        </p:nvSpPr>
        <p:spPr bwMode="auto">
          <a:xfrm>
            <a:off x="2411413" y="2781300"/>
            <a:ext cx="5113337" cy="701675"/>
          </a:xfrm>
          <a:prstGeom prst="rect">
            <a:avLst/>
          </a:prstGeom>
          <a:noFill/>
          <a:ln w="9525">
            <a:noFill/>
            <a:miter lim="800000"/>
            <a:headEnd/>
            <a:tailEnd/>
          </a:ln>
          <a:effectLst/>
        </p:spPr>
        <p:txBody>
          <a:bodyPr>
            <a:spAutoFit/>
          </a:bodyPr>
          <a:lstStyle/>
          <a:p>
            <a:pPr algn="ctr">
              <a:spcBef>
                <a:spcPct val="50000"/>
              </a:spcBef>
              <a:defRPr/>
            </a:pPr>
            <a:r>
              <a:rPr lang="en-US" sz="4000" b="1" u="sng">
                <a:solidFill>
                  <a:srgbClr val="FF3300"/>
                </a:solidFill>
                <a:effectLst>
                  <a:outerShdw blurRad="38100" dist="38100" dir="2700000" algn="tl">
                    <a:srgbClr val="000000"/>
                  </a:outerShdw>
                </a:effectLst>
                <a:latin typeface="Arial"/>
              </a:rPr>
              <a:t>Ki</a:t>
            </a:r>
            <a:r>
              <a:rPr lang="vi-VN" sz="4000" b="1" u="sng">
                <a:solidFill>
                  <a:srgbClr val="FF3300"/>
                </a:solidFill>
                <a:effectLst>
                  <a:outerShdw blurRad="38100" dist="38100" dir="2700000" algn="tl">
                    <a:srgbClr val="000000"/>
                  </a:outerShdw>
                </a:effectLst>
                <a:latin typeface="Arial"/>
              </a:rPr>
              <a:t>ểm</a:t>
            </a:r>
            <a:r>
              <a:rPr lang="en-US" sz="4000" b="1" u="sng">
                <a:solidFill>
                  <a:srgbClr val="FF3300"/>
                </a:solidFill>
                <a:effectLst>
                  <a:outerShdw blurRad="38100" dist="38100" dir="2700000" algn="tl">
                    <a:srgbClr val="000000"/>
                  </a:outerShdw>
                </a:effectLst>
                <a:latin typeface="Arial"/>
              </a:rPr>
              <a:t> tra b</a:t>
            </a:r>
            <a:r>
              <a:rPr lang="vi-VN" sz="4000" b="1" u="sng">
                <a:solidFill>
                  <a:srgbClr val="FF3300"/>
                </a:solidFill>
                <a:effectLst>
                  <a:outerShdw blurRad="38100" dist="38100" dir="2700000" algn="tl">
                    <a:srgbClr val="000000"/>
                  </a:outerShdw>
                </a:effectLst>
                <a:latin typeface="Arial"/>
              </a:rPr>
              <a:t>ài</a:t>
            </a:r>
            <a:r>
              <a:rPr lang="en-US" sz="4000" b="1" u="sng">
                <a:solidFill>
                  <a:srgbClr val="FF3300"/>
                </a:solidFill>
                <a:effectLst>
                  <a:outerShdw blurRad="38100" dist="38100" dir="2700000" algn="tl">
                    <a:srgbClr val="000000"/>
                  </a:outerShdw>
                </a:effectLst>
                <a:latin typeface="Arial"/>
              </a:rPr>
              <a:t> c</a:t>
            </a:r>
            <a:r>
              <a:rPr lang="vi-VN" sz="4000" b="1" u="sng">
                <a:solidFill>
                  <a:srgbClr val="FF3300"/>
                </a:solidFill>
                <a:effectLst>
                  <a:outerShdw blurRad="38100" dist="38100" dir="2700000" algn="tl">
                    <a:srgbClr val="000000"/>
                  </a:outerShdw>
                </a:effectLst>
                <a:latin typeface="Arial"/>
              </a:rPr>
              <a:t>ũ</a:t>
            </a:r>
            <a:r>
              <a:rPr lang="en-US" sz="4000" b="1" u="sng">
                <a:solidFill>
                  <a:srgbClr val="FF3300"/>
                </a:solidFill>
                <a:effectLst>
                  <a:outerShdw blurRad="38100" dist="38100" dir="2700000" algn="tl">
                    <a:srgbClr val="000000"/>
                  </a:outerShdw>
                </a:effectLst>
                <a:latin typeface="Arial"/>
              </a:rPr>
              <a:t> :</a:t>
            </a:r>
            <a:endParaRPr lang="vi-VN" sz="4000" b="1" u="sng">
              <a:solidFill>
                <a:srgbClr val="FF3300"/>
              </a:solidFill>
              <a:effectLst>
                <a:outerShdw blurRad="38100" dist="38100" dir="2700000" algn="tl">
                  <a:srgbClr val="000000"/>
                </a:outerShdw>
              </a:effectLst>
              <a:latin typeface="Arial"/>
            </a:endParaRPr>
          </a:p>
        </p:txBody>
      </p:sp>
      <p:pic>
        <p:nvPicPr>
          <p:cNvPr id="4103" name="Picture 7" descr="Picture12"/>
          <p:cNvPicPr>
            <a:picLocks noChangeAspect="1" noChangeArrowheads="1"/>
          </p:cNvPicPr>
          <p:nvPr>
            <p:ph/>
          </p:nvPr>
        </p:nvPicPr>
        <p:blipFill>
          <a:blip r:embed="rId2"/>
          <a:srcRect/>
          <a:stretch>
            <a:fillRect/>
          </a:stretch>
        </p:blipFill>
        <p:spPr>
          <a:xfrm>
            <a:off x="0" y="4941888"/>
            <a:ext cx="9144000" cy="1916112"/>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wheel(4)">
                                      <p:cBhvr>
                                        <p:cTn id="7" dur="2000"/>
                                        <p:tgtEl>
                                          <p:spTgt spid="4102"/>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4101"/>
                                        </p:tgtEl>
                                        <p:attrNameLst>
                                          <p:attrName>style.visibility</p:attrName>
                                        </p:attrNameLst>
                                      </p:cBhvr>
                                      <p:to>
                                        <p:strVal val="visible"/>
                                      </p:to>
                                    </p:set>
                                    <p:animEffect transition="in" filter="wheel(4)">
                                      <p:cBhvr>
                                        <p:cTn id="10" dur="2000"/>
                                        <p:tgtEl>
                                          <p:spTgt spid="4101"/>
                                        </p:tgtEl>
                                      </p:cBhvr>
                                    </p:animEffect>
                                  </p:childTnLst>
                                </p:cTn>
                              </p:par>
                              <p:par>
                                <p:cTn id="11" presetID="21" presetClass="entr" presetSubtype="4" fill="hold" nodeType="withEffect">
                                  <p:stCondLst>
                                    <p:cond delay="0"/>
                                  </p:stCondLst>
                                  <p:childTnLst>
                                    <p:set>
                                      <p:cBhvr>
                                        <p:cTn id="12" dur="1" fill="hold">
                                          <p:stCondLst>
                                            <p:cond delay="0"/>
                                          </p:stCondLst>
                                        </p:cTn>
                                        <p:tgtEl>
                                          <p:spTgt spid="4103"/>
                                        </p:tgtEl>
                                        <p:attrNameLst>
                                          <p:attrName>style.visibility</p:attrName>
                                        </p:attrNameLst>
                                      </p:cBhvr>
                                      <p:to>
                                        <p:strVal val="visible"/>
                                      </p:to>
                                    </p:set>
                                    <p:animEffect transition="in" filter="wheel(4)">
                                      <p:cBhvr>
                                        <p:cTn id="13" dur="20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 Box 5"/>
          <p:cNvSpPr txBox="1">
            <a:spLocks noChangeArrowheads="1"/>
          </p:cNvSpPr>
          <p:nvPr/>
        </p:nvSpPr>
        <p:spPr bwMode="auto">
          <a:xfrm>
            <a:off x="1187450" y="1844675"/>
            <a:ext cx="6983413" cy="1323975"/>
          </a:xfrm>
          <a:prstGeom prst="rect">
            <a:avLst/>
          </a:prstGeom>
          <a:gradFill rotWithShape="1">
            <a:gsLst>
              <a:gs pos="0">
                <a:srgbClr val="FFFF66"/>
              </a:gs>
              <a:gs pos="100000">
                <a:srgbClr val="FFFF66">
                  <a:gamma/>
                  <a:tint val="0"/>
                  <a:invGamma/>
                </a:srgbClr>
              </a:gs>
            </a:gsLst>
            <a:lin ang="5400000" scaled="1"/>
          </a:gradFill>
          <a:ln w="9525">
            <a:solidFill>
              <a:srgbClr val="FF3300"/>
            </a:solidFill>
            <a:miter lim="800000"/>
            <a:headEnd/>
            <a:tailEnd/>
          </a:ln>
          <a:effectLst/>
        </p:spPr>
        <p:txBody>
          <a:bodyPr>
            <a:spAutoFit/>
          </a:bodyPr>
          <a:lstStyle/>
          <a:p>
            <a:pPr algn="ctr">
              <a:spcBef>
                <a:spcPct val="50000"/>
              </a:spcBef>
              <a:defRPr/>
            </a:pPr>
            <a:r>
              <a:rPr lang="vi-VN" sz="3200" b="1" u="sng">
                <a:solidFill>
                  <a:srgbClr val="FF3300"/>
                </a:solidFill>
                <a:effectLst>
                  <a:outerShdw blurRad="38100" dist="38100" dir="2700000" algn="tl">
                    <a:srgbClr val="000000"/>
                  </a:outerShdw>
                </a:effectLst>
                <a:latin typeface="Arial"/>
              </a:rPr>
              <a:t>Bài toán </a:t>
            </a:r>
            <a:r>
              <a:rPr lang="vi-VN" sz="3200" b="1">
                <a:solidFill>
                  <a:srgbClr val="FF3300"/>
                </a:solidFill>
                <a:effectLst>
                  <a:outerShdw blurRad="38100" dist="38100" dir="2700000" algn="tl">
                    <a:srgbClr val="000000"/>
                  </a:outerShdw>
                </a:effectLst>
                <a:latin typeface="Arial"/>
              </a:rPr>
              <a:t>: Tính diện tích hình tròn </a:t>
            </a:r>
            <a:endParaRPr lang="en-US" sz="3200" b="1">
              <a:solidFill>
                <a:srgbClr val="FF3300"/>
              </a:solidFill>
              <a:effectLst>
                <a:outerShdw blurRad="38100" dist="38100" dir="2700000" algn="tl">
                  <a:srgbClr val="000000"/>
                </a:outerShdw>
              </a:effectLst>
              <a:latin typeface="Arial"/>
            </a:endParaRPr>
          </a:p>
          <a:p>
            <a:pPr algn="ctr">
              <a:spcBef>
                <a:spcPct val="50000"/>
              </a:spcBef>
              <a:defRPr/>
            </a:pPr>
            <a:r>
              <a:rPr lang="vi-VN" sz="3200" b="1">
                <a:solidFill>
                  <a:srgbClr val="FF3300"/>
                </a:solidFill>
                <a:effectLst>
                  <a:outerShdw blurRad="38100" dist="38100" dir="2700000" algn="tl">
                    <a:srgbClr val="000000"/>
                  </a:outerShdw>
                </a:effectLst>
                <a:latin typeface="Arial"/>
              </a:rPr>
              <a:t>có bán kính r </a:t>
            </a:r>
            <a:r>
              <a:rPr lang="en-US" sz="3200" b="1">
                <a:solidFill>
                  <a:srgbClr val="FF3300"/>
                </a:solidFill>
                <a:effectLst>
                  <a:outerShdw blurRad="38100" dist="38100" dir="2700000" algn="tl">
                    <a:srgbClr val="000000"/>
                  </a:outerShdw>
                </a:effectLst>
                <a:latin typeface="Arial"/>
              </a:rPr>
              <a:t>bằng</a:t>
            </a:r>
            <a:r>
              <a:rPr lang="vi-VN" sz="3200" b="1">
                <a:solidFill>
                  <a:srgbClr val="FF3300"/>
                </a:solidFill>
                <a:effectLst>
                  <a:outerShdw blurRad="38100" dist="38100" dir="2700000" algn="tl">
                    <a:srgbClr val="000000"/>
                  </a:outerShdw>
                </a:effectLst>
                <a:latin typeface="Arial"/>
              </a:rPr>
              <a:t> 6cm</a:t>
            </a:r>
          </a:p>
        </p:txBody>
      </p:sp>
      <p:sp>
        <p:nvSpPr>
          <p:cNvPr id="5126" name="Text Box 6"/>
          <p:cNvSpPr txBox="1">
            <a:spLocks noChangeArrowheads="1"/>
          </p:cNvSpPr>
          <p:nvPr/>
        </p:nvSpPr>
        <p:spPr bwMode="auto">
          <a:xfrm>
            <a:off x="1187450" y="3290888"/>
            <a:ext cx="6985000" cy="2800350"/>
          </a:xfrm>
          <a:prstGeom prst="rect">
            <a:avLst/>
          </a:prstGeom>
          <a:gradFill rotWithShape="1">
            <a:gsLst>
              <a:gs pos="0">
                <a:srgbClr val="0000FF"/>
              </a:gs>
              <a:gs pos="50000">
                <a:srgbClr val="0000FF">
                  <a:gamma/>
                  <a:tint val="47451"/>
                  <a:invGamma/>
                </a:srgbClr>
              </a:gs>
              <a:gs pos="100000">
                <a:srgbClr val="0000FF"/>
              </a:gs>
            </a:gsLst>
            <a:lin ang="5400000" scaled="1"/>
          </a:gradFill>
          <a:ln w="9525">
            <a:solidFill>
              <a:srgbClr val="FF3300"/>
            </a:solidFill>
            <a:miter lim="800000"/>
            <a:headEnd/>
            <a:tailEnd/>
          </a:ln>
          <a:effectLst/>
        </p:spPr>
        <p:txBody>
          <a:bodyPr>
            <a:spAutoFit/>
          </a:bodyPr>
          <a:lstStyle/>
          <a:p>
            <a:pPr algn="ctr">
              <a:spcBef>
                <a:spcPct val="50000"/>
              </a:spcBef>
              <a:defRPr/>
            </a:pPr>
            <a:r>
              <a:rPr lang="vi-VN" sz="3200" b="1" u="sng">
                <a:solidFill>
                  <a:srgbClr val="FF3300"/>
                </a:solidFill>
                <a:effectLst>
                  <a:outerShdw blurRad="38100" dist="38100" dir="2700000" algn="tl">
                    <a:srgbClr val="000000"/>
                  </a:outerShdw>
                </a:effectLst>
                <a:latin typeface="Arial"/>
              </a:rPr>
              <a:t>Bài giải :</a:t>
            </a:r>
          </a:p>
          <a:p>
            <a:pPr algn="ctr">
              <a:spcBef>
                <a:spcPct val="50000"/>
              </a:spcBef>
              <a:defRPr/>
            </a:pPr>
            <a:r>
              <a:rPr lang="vi-VN" sz="3200" b="1">
                <a:solidFill>
                  <a:srgbClr val="FF3300"/>
                </a:solidFill>
                <a:effectLst>
                  <a:outerShdw blurRad="38100" dist="38100" dir="2700000" algn="tl">
                    <a:srgbClr val="000000"/>
                  </a:outerShdw>
                </a:effectLst>
                <a:latin typeface="Arial"/>
              </a:rPr>
              <a:t>Diện tích hình tròn là :</a:t>
            </a:r>
          </a:p>
          <a:p>
            <a:pPr algn="ctr">
              <a:spcBef>
                <a:spcPct val="50000"/>
              </a:spcBef>
              <a:defRPr/>
            </a:pPr>
            <a:r>
              <a:rPr lang="vi-VN" sz="3200" b="1">
                <a:solidFill>
                  <a:srgbClr val="FF3300"/>
                </a:solidFill>
                <a:effectLst>
                  <a:outerShdw blurRad="38100" dist="38100" dir="2700000" algn="tl">
                    <a:srgbClr val="000000"/>
                  </a:outerShdw>
                </a:effectLst>
                <a:latin typeface="Arial"/>
              </a:rPr>
              <a:t>6 x 6 x 3,14 = 113,04 (cm</a:t>
            </a:r>
            <a:r>
              <a:rPr lang="en-US" sz="3200" b="1">
                <a:solidFill>
                  <a:srgbClr val="FF3300"/>
                </a:solidFill>
                <a:effectLst>
                  <a:outerShdw blurRad="38100" dist="38100" dir="2700000" algn="tl">
                    <a:srgbClr val="000000"/>
                  </a:outerShdw>
                </a:effectLst>
                <a:latin typeface="Arial"/>
                <a:cs typeface="Times New Roman" pitchFamily="18" charset="0"/>
              </a:rPr>
              <a:t>²</a:t>
            </a:r>
            <a:r>
              <a:rPr lang="vi-VN" sz="3200" b="1">
                <a:solidFill>
                  <a:srgbClr val="FF3300"/>
                </a:solidFill>
                <a:effectLst>
                  <a:outerShdw blurRad="38100" dist="38100" dir="2700000" algn="tl">
                    <a:srgbClr val="000000"/>
                  </a:outerShdw>
                </a:effectLst>
                <a:latin typeface="Arial"/>
                <a:cs typeface="Times New Roman" pitchFamily="18" charset="0"/>
              </a:rPr>
              <a:t>)</a:t>
            </a:r>
            <a:endParaRPr lang="en-US" sz="3200" b="1">
              <a:solidFill>
                <a:srgbClr val="FF3300"/>
              </a:solidFill>
              <a:effectLst>
                <a:outerShdw blurRad="38100" dist="38100" dir="2700000" algn="tl">
                  <a:srgbClr val="000000"/>
                </a:outerShdw>
              </a:effectLst>
              <a:latin typeface="Arial"/>
              <a:cs typeface="Times New Roman" pitchFamily="18" charset="0"/>
            </a:endParaRPr>
          </a:p>
          <a:p>
            <a:pPr algn="ctr">
              <a:spcBef>
                <a:spcPct val="50000"/>
              </a:spcBef>
              <a:defRPr/>
            </a:pPr>
            <a:r>
              <a:rPr lang="en-US" sz="3200" b="1" u="sng">
                <a:solidFill>
                  <a:srgbClr val="FF3300"/>
                </a:solidFill>
                <a:effectLst>
                  <a:outerShdw blurRad="38100" dist="38100" dir="2700000" algn="tl">
                    <a:srgbClr val="000000"/>
                  </a:outerShdw>
                </a:effectLst>
                <a:latin typeface="Arial"/>
                <a:cs typeface="Times New Roman" pitchFamily="18" charset="0"/>
              </a:rPr>
              <a:t>Đáp số</a:t>
            </a:r>
            <a:r>
              <a:rPr lang="en-US" sz="3200" b="1">
                <a:solidFill>
                  <a:srgbClr val="FF3300"/>
                </a:solidFill>
                <a:effectLst>
                  <a:outerShdw blurRad="38100" dist="38100" dir="2700000" algn="tl">
                    <a:srgbClr val="000000"/>
                  </a:outerShdw>
                </a:effectLst>
                <a:latin typeface="Arial"/>
                <a:cs typeface="Times New Roman" pitchFamily="18" charset="0"/>
              </a:rPr>
              <a:t>: 113,04 </a:t>
            </a:r>
            <a:r>
              <a:rPr lang="vi-VN" sz="3200" b="1">
                <a:solidFill>
                  <a:srgbClr val="FF3300"/>
                </a:solidFill>
                <a:effectLst>
                  <a:outerShdw blurRad="38100" dist="38100" dir="2700000" algn="tl">
                    <a:srgbClr val="000000"/>
                  </a:outerShdw>
                </a:effectLst>
                <a:latin typeface="Arial"/>
              </a:rPr>
              <a:t>cm</a:t>
            </a:r>
            <a:r>
              <a:rPr lang="en-US" sz="3200" b="1">
                <a:solidFill>
                  <a:srgbClr val="FF3300"/>
                </a:solidFill>
                <a:effectLst>
                  <a:outerShdw blurRad="38100" dist="38100" dir="2700000" algn="tl">
                    <a:srgbClr val="000000"/>
                  </a:outerShdw>
                </a:effectLst>
                <a:latin typeface="Arial"/>
              </a:rPr>
              <a:t>²</a:t>
            </a:r>
          </a:p>
        </p:txBody>
      </p:sp>
      <p:sp>
        <p:nvSpPr>
          <p:cNvPr id="5127" name="Text Box 7"/>
          <p:cNvSpPr txBox="1">
            <a:spLocks noChangeArrowheads="1"/>
          </p:cNvSpPr>
          <p:nvPr/>
        </p:nvSpPr>
        <p:spPr bwMode="auto">
          <a:xfrm>
            <a:off x="0" y="44450"/>
            <a:ext cx="9144000" cy="584200"/>
          </a:xfrm>
          <a:prstGeom prst="rect">
            <a:avLst/>
          </a:prstGeom>
          <a:noFill/>
          <a:ln w="9525">
            <a:noFill/>
            <a:miter lim="800000"/>
            <a:headEnd/>
            <a:tailEnd/>
          </a:ln>
          <a:effectLst/>
        </p:spPr>
        <p:txBody>
          <a:bodyPr>
            <a:spAutoFit/>
          </a:bodyPr>
          <a:lstStyle/>
          <a:p>
            <a:pPr algn="ctr">
              <a:spcBef>
                <a:spcPct val="50000"/>
              </a:spcBef>
              <a:defRPr/>
            </a:pPr>
            <a:r>
              <a:rPr lang="vi-VN" sz="3200" b="1" u="sng" dirty="0">
                <a:solidFill>
                  <a:srgbClr val="FF3300"/>
                </a:solidFill>
                <a:effectLst>
                  <a:outerShdw blurRad="38100" dist="38100" dir="2700000" algn="tl">
                    <a:srgbClr val="000000"/>
                  </a:outerShdw>
                </a:effectLst>
                <a:latin typeface="Arial"/>
              </a:rPr>
              <a:t>Toán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p:cTn id="7" dur="500" fill="hold"/>
                                        <p:tgtEl>
                                          <p:spTgt spid="5125"/>
                                        </p:tgtEl>
                                        <p:attrNameLst>
                                          <p:attrName>ppt_w</p:attrName>
                                        </p:attrNameLst>
                                      </p:cBhvr>
                                      <p:tavLst>
                                        <p:tav tm="0">
                                          <p:val>
                                            <p:fltVal val="0"/>
                                          </p:val>
                                        </p:tav>
                                        <p:tav tm="100000">
                                          <p:val>
                                            <p:strVal val="#ppt_w"/>
                                          </p:val>
                                        </p:tav>
                                      </p:tavLst>
                                    </p:anim>
                                    <p:anim calcmode="lin" valueType="num">
                                      <p:cBhvr>
                                        <p:cTn id="8" dur="500" fill="hold"/>
                                        <p:tgtEl>
                                          <p:spTgt spid="5125"/>
                                        </p:tgtEl>
                                        <p:attrNameLst>
                                          <p:attrName>ppt_h</p:attrName>
                                        </p:attrNameLst>
                                      </p:cBhvr>
                                      <p:tavLst>
                                        <p:tav tm="0">
                                          <p:val>
                                            <p:fltVal val="0"/>
                                          </p:val>
                                        </p:tav>
                                        <p:tav tm="100000">
                                          <p:val>
                                            <p:strVal val="#ppt_h"/>
                                          </p:val>
                                        </p:tav>
                                      </p:tavLst>
                                    </p:anim>
                                    <p:animEffect transition="in" filter="fade">
                                      <p:cBhvr>
                                        <p:cTn id="9" dur="500"/>
                                        <p:tgtEl>
                                          <p:spTgt spid="512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126"/>
                                        </p:tgtEl>
                                        <p:attrNameLst>
                                          <p:attrName>style.visibility</p:attrName>
                                        </p:attrNameLst>
                                      </p:cBhvr>
                                      <p:to>
                                        <p:strVal val="visible"/>
                                      </p:to>
                                    </p:set>
                                    <p:anim calcmode="lin" valueType="num">
                                      <p:cBhvr>
                                        <p:cTn id="14" dur="500" fill="hold"/>
                                        <p:tgtEl>
                                          <p:spTgt spid="5126"/>
                                        </p:tgtEl>
                                        <p:attrNameLst>
                                          <p:attrName>ppt_w</p:attrName>
                                        </p:attrNameLst>
                                      </p:cBhvr>
                                      <p:tavLst>
                                        <p:tav tm="0">
                                          <p:val>
                                            <p:fltVal val="0"/>
                                          </p:val>
                                        </p:tav>
                                        <p:tav tm="100000">
                                          <p:val>
                                            <p:strVal val="#ppt_w"/>
                                          </p:val>
                                        </p:tav>
                                      </p:tavLst>
                                    </p:anim>
                                    <p:anim calcmode="lin" valueType="num">
                                      <p:cBhvr>
                                        <p:cTn id="15" dur="500" fill="hold"/>
                                        <p:tgtEl>
                                          <p:spTgt spid="5126"/>
                                        </p:tgtEl>
                                        <p:attrNameLst>
                                          <p:attrName>ppt_h</p:attrName>
                                        </p:attrNameLst>
                                      </p:cBhvr>
                                      <p:tavLst>
                                        <p:tav tm="0">
                                          <p:val>
                                            <p:fltVal val="0"/>
                                          </p:val>
                                        </p:tav>
                                        <p:tav tm="100000">
                                          <p:val>
                                            <p:strVal val="#ppt_h"/>
                                          </p:val>
                                        </p:tav>
                                      </p:tavLst>
                                    </p:anim>
                                    <p:animEffect transition="in" filter="fade">
                                      <p:cBhvr>
                                        <p:cTn id="16"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s>
          </a:gsLst>
          <a:lin ang="5400000" scaled="1"/>
        </a:gradFill>
        <a:effectLst/>
      </p:bgPr>
    </p:bg>
    <p:spTree>
      <p:nvGrpSpPr>
        <p:cNvPr id="1" name=""/>
        <p:cNvGrpSpPr/>
        <p:nvPr/>
      </p:nvGrpSpPr>
      <p:grpSpPr>
        <a:xfrm>
          <a:off x="0" y="0"/>
          <a:ext cx="0" cy="0"/>
          <a:chOff x="0" y="0"/>
          <a:chExt cx="0" cy="0"/>
        </a:xfrm>
      </p:grpSpPr>
      <p:sp>
        <p:nvSpPr>
          <p:cNvPr id="6150" name="WordArt 6"/>
          <p:cNvSpPr>
            <a:spLocks noChangeArrowheads="1" noChangeShapeType="1" noTextEdit="1"/>
          </p:cNvSpPr>
          <p:nvPr/>
        </p:nvSpPr>
        <p:spPr bwMode="auto">
          <a:xfrm>
            <a:off x="1144588" y="1268413"/>
            <a:ext cx="7027862" cy="4318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GIỚI THIỆU BIỂU ĐỒ HÌNH QUẠT.</a:t>
            </a:r>
          </a:p>
        </p:txBody>
      </p:sp>
      <p:sp>
        <p:nvSpPr>
          <p:cNvPr id="6151" name="Text Box 7"/>
          <p:cNvSpPr txBox="1">
            <a:spLocks noChangeArrowheads="1"/>
          </p:cNvSpPr>
          <p:nvPr/>
        </p:nvSpPr>
        <p:spPr bwMode="auto">
          <a:xfrm>
            <a:off x="180975" y="1814513"/>
            <a:ext cx="9144000" cy="830262"/>
          </a:xfrm>
          <a:prstGeom prst="rect">
            <a:avLst/>
          </a:prstGeom>
          <a:noFill/>
          <a:ln w="9525">
            <a:noFill/>
            <a:miter lim="800000"/>
            <a:headEnd/>
            <a:tailEnd/>
          </a:ln>
          <a:effectLst/>
        </p:spPr>
        <p:txBody>
          <a:bodyPr>
            <a:spAutoFit/>
          </a:bodyPr>
          <a:lstStyle/>
          <a:p>
            <a:pPr>
              <a:spcBef>
                <a:spcPct val="50000"/>
              </a:spcBef>
              <a:defRPr/>
            </a:pPr>
            <a:r>
              <a:rPr lang="vi-VN" sz="2400" b="1" u="sng">
                <a:solidFill>
                  <a:srgbClr val="FF3300"/>
                </a:solidFill>
                <a:effectLst>
                  <a:outerShdw blurRad="38100" dist="38100" dir="2700000" algn="tl">
                    <a:srgbClr val="C0C0C0"/>
                  </a:outerShdw>
                </a:effectLst>
                <a:latin typeface="Arial"/>
              </a:rPr>
              <a:t>Ví dụ 1</a:t>
            </a:r>
            <a:r>
              <a:rPr lang="vi-VN" sz="2400" b="1">
                <a:solidFill>
                  <a:srgbClr val="FF3300"/>
                </a:solidFill>
                <a:effectLst>
                  <a:outerShdw blurRad="38100" dist="38100" dir="2700000" algn="tl">
                    <a:srgbClr val="C0C0C0"/>
                  </a:outerShdw>
                </a:effectLst>
                <a:latin typeface="Arial"/>
              </a:rPr>
              <a:t>: </a:t>
            </a:r>
            <a:r>
              <a:rPr lang="en-US" sz="2400" b="1">
                <a:solidFill>
                  <a:srgbClr val="FF3300"/>
                </a:solidFill>
                <a:latin typeface="Arial"/>
              </a:rPr>
              <a:t>Hình vẽ dưới đây là biểu đồ hình quạt, cho biết tỉ số phần trăm các loại sách trong thư viện một trường tiểu học.</a:t>
            </a:r>
            <a:endParaRPr lang="vi-VN" sz="2400" b="1">
              <a:solidFill>
                <a:srgbClr val="FF3300"/>
              </a:solidFill>
              <a:latin typeface="Arial"/>
            </a:endParaRPr>
          </a:p>
        </p:txBody>
      </p:sp>
      <p:sp>
        <p:nvSpPr>
          <p:cNvPr id="6153" name="Text Box 9"/>
          <p:cNvSpPr txBox="1">
            <a:spLocks noChangeArrowheads="1"/>
          </p:cNvSpPr>
          <p:nvPr/>
        </p:nvSpPr>
        <p:spPr bwMode="auto">
          <a:xfrm>
            <a:off x="0" y="2852738"/>
            <a:ext cx="4500563" cy="457200"/>
          </a:xfrm>
          <a:prstGeom prst="rect">
            <a:avLst/>
          </a:prstGeom>
          <a:noFill/>
          <a:ln w="9525">
            <a:noFill/>
            <a:miter lim="800000"/>
            <a:headEnd/>
            <a:tailEnd/>
          </a:ln>
          <a:effectLst/>
        </p:spPr>
        <p:txBody>
          <a:bodyPr>
            <a:spAutoFit/>
          </a:bodyPr>
          <a:lstStyle/>
          <a:p>
            <a:pPr>
              <a:spcBef>
                <a:spcPct val="50000"/>
              </a:spcBef>
              <a:defRPr/>
            </a:pPr>
            <a:r>
              <a:rPr lang="en-US" sz="2400" b="1">
                <a:solidFill>
                  <a:schemeClr val="tx2"/>
                </a:solidFill>
                <a:effectLst>
                  <a:outerShdw blurRad="38100" dist="38100" dir="2700000" algn="tl">
                    <a:srgbClr val="C0C0C0"/>
                  </a:outerShdw>
                </a:effectLst>
                <a:latin typeface="Arial"/>
              </a:rPr>
              <a:t>+</a:t>
            </a:r>
            <a:r>
              <a:rPr lang="vi-VN" sz="2400" b="1">
                <a:solidFill>
                  <a:schemeClr val="tx2"/>
                </a:solidFill>
                <a:effectLst>
                  <a:outerShdw blurRad="38100" dist="38100" dir="2700000" algn="tl">
                    <a:srgbClr val="C0C0C0"/>
                  </a:outerShdw>
                </a:effectLst>
                <a:latin typeface="Arial"/>
              </a:rPr>
              <a:t> </a:t>
            </a:r>
            <a:r>
              <a:rPr lang="en-US" sz="2400" b="1">
                <a:solidFill>
                  <a:schemeClr val="tx2"/>
                </a:solidFill>
                <a:latin typeface="Arial"/>
              </a:rPr>
              <a:t>Nhìn vào biểu đồ cho biết:</a:t>
            </a:r>
            <a:endParaRPr lang="vi-VN" sz="2400" b="1">
              <a:solidFill>
                <a:schemeClr val="tx2"/>
              </a:solidFill>
              <a:latin typeface="Arial"/>
            </a:endParaRPr>
          </a:p>
        </p:txBody>
      </p:sp>
      <p:sp>
        <p:nvSpPr>
          <p:cNvPr id="6154" name="Text Box 10"/>
          <p:cNvSpPr txBox="1">
            <a:spLocks noChangeArrowheads="1"/>
          </p:cNvSpPr>
          <p:nvPr/>
        </p:nvSpPr>
        <p:spPr bwMode="auto">
          <a:xfrm>
            <a:off x="395288" y="3284538"/>
            <a:ext cx="4319587" cy="830262"/>
          </a:xfrm>
          <a:prstGeom prst="rect">
            <a:avLst/>
          </a:prstGeom>
          <a:noFill/>
          <a:ln w="9525">
            <a:noFill/>
            <a:miter lim="800000"/>
            <a:headEnd/>
            <a:tailEnd/>
          </a:ln>
          <a:effectLst/>
        </p:spPr>
        <p:txBody>
          <a:bodyPr>
            <a:spAutoFit/>
          </a:bodyPr>
          <a:lstStyle/>
          <a:p>
            <a:pPr>
              <a:spcBef>
                <a:spcPct val="50000"/>
              </a:spcBef>
              <a:defRPr/>
            </a:pPr>
            <a:r>
              <a:rPr lang="vi-VN" sz="2400" b="1">
                <a:solidFill>
                  <a:schemeClr val="tx2"/>
                </a:solidFill>
                <a:effectLst>
                  <a:outerShdw blurRad="38100" dist="38100" dir="2700000" algn="tl">
                    <a:srgbClr val="C0C0C0"/>
                  </a:outerShdw>
                </a:effectLst>
                <a:latin typeface="Arial"/>
              </a:rPr>
              <a:t>- </a:t>
            </a:r>
            <a:r>
              <a:rPr lang="vi-VN" sz="2400" b="1">
                <a:solidFill>
                  <a:schemeClr val="tx2"/>
                </a:solidFill>
                <a:latin typeface="Arial"/>
              </a:rPr>
              <a:t>Có bao nhiêu phần trăm  số sách là truyện thiếu nhi ?</a:t>
            </a:r>
          </a:p>
        </p:txBody>
      </p:sp>
      <p:sp>
        <p:nvSpPr>
          <p:cNvPr id="6155" name="Text Box 11"/>
          <p:cNvSpPr txBox="1">
            <a:spLocks noChangeArrowheads="1"/>
          </p:cNvSpPr>
          <p:nvPr/>
        </p:nvSpPr>
        <p:spPr bwMode="auto">
          <a:xfrm>
            <a:off x="179388" y="3284538"/>
            <a:ext cx="5076825" cy="830262"/>
          </a:xfrm>
          <a:prstGeom prst="rect">
            <a:avLst/>
          </a:prstGeom>
          <a:noFill/>
          <a:ln w="9525">
            <a:noFill/>
            <a:miter lim="800000"/>
            <a:headEnd/>
            <a:tailEnd/>
          </a:ln>
          <a:effectLst/>
        </p:spPr>
        <p:txBody>
          <a:bodyPr>
            <a:spAutoFit/>
          </a:bodyPr>
          <a:lstStyle/>
          <a:p>
            <a:pPr>
              <a:spcBef>
                <a:spcPct val="50000"/>
              </a:spcBef>
              <a:defRPr/>
            </a:pPr>
            <a:r>
              <a:rPr lang="vi-VN" sz="2400" b="1">
                <a:solidFill>
                  <a:srgbClr val="0000FF"/>
                </a:solidFill>
                <a:effectLst>
                  <a:outerShdw blurRad="38100" dist="38100" dir="2700000" algn="tl">
                    <a:srgbClr val="C0C0C0"/>
                  </a:outerShdw>
                </a:effectLst>
                <a:latin typeface="Arial"/>
              </a:rPr>
              <a:t>- Có 50% số sách là truyện thiếu nhi.</a:t>
            </a:r>
            <a:endParaRPr lang="vi-VN" sz="2400" b="1">
              <a:solidFill>
                <a:srgbClr val="0000FF"/>
              </a:solidFill>
              <a:latin typeface="Arial"/>
            </a:endParaRPr>
          </a:p>
        </p:txBody>
      </p:sp>
      <p:sp>
        <p:nvSpPr>
          <p:cNvPr id="6157" name="Text Box 13"/>
          <p:cNvSpPr txBox="1">
            <a:spLocks noChangeArrowheads="1"/>
          </p:cNvSpPr>
          <p:nvPr/>
        </p:nvSpPr>
        <p:spPr bwMode="auto">
          <a:xfrm>
            <a:off x="142875" y="4005263"/>
            <a:ext cx="5076825" cy="830262"/>
          </a:xfrm>
          <a:prstGeom prst="rect">
            <a:avLst/>
          </a:prstGeom>
          <a:noFill/>
          <a:ln w="9525">
            <a:noFill/>
            <a:miter lim="800000"/>
            <a:headEnd/>
            <a:tailEnd/>
          </a:ln>
          <a:effectLst/>
        </p:spPr>
        <p:txBody>
          <a:bodyPr>
            <a:spAutoFit/>
          </a:bodyPr>
          <a:lstStyle/>
          <a:p>
            <a:pPr>
              <a:spcBef>
                <a:spcPct val="50000"/>
              </a:spcBef>
              <a:defRPr/>
            </a:pPr>
            <a:r>
              <a:rPr lang="vi-VN" sz="2400" b="1">
                <a:solidFill>
                  <a:schemeClr val="tx2"/>
                </a:solidFill>
                <a:effectLst>
                  <a:outerShdw blurRad="38100" dist="38100" dir="2700000" algn="tl">
                    <a:srgbClr val="C0C0C0"/>
                  </a:outerShdw>
                </a:effectLst>
                <a:latin typeface="Arial"/>
              </a:rPr>
              <a:t>- Có bao nhiêu phần trăm số sách là sách giáo khoa ?</a:t>
            </a:r>
            <a:endParaRPr lang="vi-VN" sz="2400" b="1">
              <a:solidFill>
                <a:schemeClr val="tx2"/>
              </a:solidFill>
              <a:latin typeface="Arial"/>
            </a:endParaRPr>
          </a:p>
        </p:txBody>
      </p:sp>
      <p:sp>
        <p:nvSpPr>
          <p:cNvPr id="6159" name="Text Box 15"/>
          <p:cNvSpPr txBox="1">
            <a:spLocks noChangeArrowheads="1"/>
          </p:cNvSpPr>
          <p:nvPr/>
        </p:nvSpPr>
        <p:spPr bwMode="auto">
          <a:xfrm>
            <a:off x="107950" y="4797425"/>
            <a:ext cx="5076825" cy="830263"/>
          </a:xfrm>
          <a:prstGeom prst="rect">
            <a:avLst/>
          </a:prstGeom>
          <a:noFill/>
          <a:ln w="9525">
            <a:noFill/>
            <a:miter lim="800000"/>
            <a:headEnd/>
            <a:tailEnd/>
          </a:ln>
          <a:effectLst/>
        </p:spPr>
        <p:txBody>
          <a:bodyPr>
            <a:spAutoFit/>
          </a:bodyPr>
          <a:lstStyle/>
          <a:p>
            <a:pPr>
              <a:spcBef>
                <a:spcPct val="50000"/>
              </a:spcBef>
              <a:defRPr/>
            </a:pPr>
            <a:r>
              <a:rPr lang="vi-VN" sz="2400" b="1">
                <a:solidFill>
                  <a:schemeClr val="tx2"/>
                </a:solidFill>
                <a:effectLst>
                  <a:outerShdw blurRad="38100" dist="38100" dir="2700000" algn="tl">
                    <a:srgbClr val="C0C0C0"/>
                  </a:outerShdw>
                </a:effectLst>
                <a:latin typeface="Arial"/>
              </a:rPr>
              <a:t>- Có bao nhiêu phần trăm số sách là sách các loại khác ?</a:t>
            </a:r>
            <a:endParaRPr lang="vi-VN" sz="2400" b="1">
              <a:solidFill>
                <a:schemeClr val="tx2"/>
              </a:solidFill>
              <a:latin typeface="Arial"/>
            </a:endParaRPr>
          </a:p>
        </p:txBody>
      </p:sp>
      <p:sp>
        <p:nvSpPr>
          <p:cNvPr id="6160" name="Text Box 16"/>
          <p:cNvSpPr txBox="1">
            <a:spLocks noChangeArrowheads="1"/>
          </p:cNvSpPr>
          <p:nvPr/>
        </p:nvSpPr>
        <p:spPr bwMode="auto">
          <a:xfrm>
            <a:off x="142875" y="4005263"/>
            <a:ext cx="5076825" cy="830262"/>
          </a:xfrm>
          <a:prstGeom prst="rect">
            <a:avLst/>
          </a:prstGeom>
          <a:noFill/>
          <a:ln w="9525">
            <a:noFill/>
            <a:miter lim="800000"/>
            <a:headEnd/>
            <a:tailEnd/>
          </a:ln>
          <a:effectLst/>
        </p:spPr>
        <p:txBody>
          <a:bodyPr>
            <a:spAutoFit/>
          </a:bodyPr>
          <a:lstStyle/>
          <a:p>
            <a:pPr>
              <a:spcBef>
                <a:spcPct val="50000"/>
              </a:spcBef>
              <a:defRPr/>
            </a:pPr>
            <a:r>
              <a:rPr lang="vi-VN" sz="2400" b="1">
                <a:solidFill>
                  <a:srgbClr val="0000FF"/>
                </a:solidFill>
                <a:effectLst>
                  <a:outerShdw blurRad="38100" dist="38100" dir="2700000" algn="tl">
                    <a:srgbClr val="C0C0C0"/>
                  </a:outerShdw>
                </a:effectLst>
                <a:latin typeface="Arial"/>
              </a:rPr>
              <a:t>- Có 25% số sách là sách giáo khoa.</a:t>
            </a:r>
            <a:endParaRPr lang="vi-VN" sz="2400" b="1">
              <a:solidFill>
                <a:srgbClr val="0000FF"/>
              </a:solidFill>
              <a:latin typeface="Arial"/>
            </a:endParaRPr>
          </a:p>
        </p:txBody>
      </p:sp>
      <p:sp>
        <p:nvSpPr>
          <p:cNvPr id="6162" name="Text Box 18"/>
          <p:cNvSpPr txBox="1">
            <a:spLocks noChangeArrowheads="1"/>
          </p:cNvSpPr>
          <p:nvPr/>
        </p:nvSpPr>
        <p:spPr bwMode="auto">
          <a:xfrm>
            <a:off x="107950" y="4797425"/>
            <a:ext cx="5076825" cy="830263"/>
          </a:xfrm>
          <a:prstGeom prst="rect">
            <a:avLst/>
          </a:prstGeom>
          <a:noFill/>
          <a:ln w="9525">
            <a:noFill/>
            <a:miter lim="800000"/>
            <a:headEnd/>
            <a:tailEnd/>
          </a:ln>
          <a:effectLst/>
        </p:spPr>
        <p:txBody>
          <a:bodyPr>
            <a:spAutoFit/>
          </a:bodyPr>
          <a:lstStyle/>
          <a:p>
            <a:pPr>
              <a:spcBef>
                <a:spcPct val="50000"/>
              </a:spcBef>
              <a:defRPr/>
            </a:pPr>
            <a:r>
              <a:rPr lang="vi-VN" sz="2400" b="1">
                <a:solidFill>
                  <a:srgbClr val="0000FF"/>
                </a:solidFill>
                <a:effectLst>
                  <a:outerShdw blurRad="38100" dist="38100" dir="2700000" algn="tl">
                    <a:srgbClr val="C0C0C0"/>
                  </a:outerShdw>
                </a:effectLst>
                <a:latin typeface="Arial"/>
              </a:rPr>
              <a:t>- Có 25% số sách là sách các l</a:t>
            </a:r>
            <a:r>
              <a:rPr lang="en-US" sz="2400" b="1">
                <a:solidFill>
                  <a:srgbClr val="0000FF"/>
                </a:solidFill>
                <a:effectLst>
                  <a:outerShdw blurRad="38100" dist="38100" dir="2700000" algn="tl">
                    <a:srgbClr val="C0C0C0"/>
                  </a:outerShdw>
                </a:effectLst>
                <a:latin typeface="Arial"/>
              </a:rPr>
              <a:t>o</a:t>
            </a:r>
            <a:r>
              <a:rPr lang="vi-VN" sz="2400" b="1">
                <a:solidFill>
                  <a:srgbClr val="0000FF"/>
                </a:solidFill>
                <a:effectLst>
                  <a:outerShdw blurRad="38100" dist="38100" dir="2700000" algn="tl">
                    <a:srgbClr val="C0C0C0"/>
                  </a:outerShdw>
                </a:effectLst>
                <a:latin typeface="Arial"/>
              </a:rPr>
              <a:t>ại</a:t>
            </a:r>
            <a:r>
              <a:rPr lang="en-US" sz="2400" b="1">
                <a:solidFill>
                  <a:srgbClr val="0000FF"/>
                </a:solidFill>
                <a:effectLst>
                  <a:outerShdw blurRad="38100" dist="38100" dir="2700000" algn="tl">
                    <a:srgbClr val="C0C0C0"/>
                  </a:outerShdw>
                </a:effectLst>
                <a:latin typeface="Arial"/>
              </a:rPr>
              <a:t> </a:t>
            </a:r>
            <a:r>
              <a:rPr lang="vi-VN" sz="2400" b="1">
                <a:solidFill>
                  <a:srgbClr val="0000FF"/>
                </a:solidFill>
                <a:effectLst>
                  <a:outerShdw blurRad="38100" dist="38100" dir="2700000" algn="tl">
                    <a:srgbClr val="C0C0C0"/>
                  </a:outerShdw>
                </a:effectLst>
                <a:latin typeface="Arial"/>
              </a:rPr>
              <a:t>khác</a:t>
            </a:r>
            <a:r>
              <a:rPr lang="en-US" sz="2400" b="1">
                <a:solidFill>
                  <a:srgbClr val="0000FF"/>
                </a:solidFill>
                <a:effectLst>
                  <a:outerShdw blurRad="38100" dist="38100" dir="2700000" algn="tl">
                    <a:srgbClr val="C0C0C0"/>
                  </a:outerShdw>
                </a:effectLst>
                <a:latin typeface="Arial"/>
              </a:rPr>
              <a:t>.</a:t>
            </a:r>
            <a:endParaRPr lang="vi-VN" sz="2400" b="1">
              <a:solidFill>
                <a:srgbClr val="0000FF"/>
              </a:solidFill>
              <a:effectLst>
                <a:outerShdw blurRad="38100" dist="38100" dir="2700000" algn="tl">
                  <a:srgbClr val="C0C0C0"/>
                </a:outerShdw>
              </a:effectLst>
              <a:latin typeface="Arial"/>
            </a:endParaRPr>
          </a:p>
        </p:txBody>
      </p:sp>
      <p:pic>
        <p:nvPicPr>
          <p:cNvPr id="6163" name="Picture 19" descr="Picture13"/>
          <p:cNvPicPr>
            <a:picLocks noChangeAspect="1" noChangeArrowheads="1"/>
          </p:cNvPicPr>
          <p:nvPr/>
        </p:nvPicPr>
        <p:blipFill>
          <a:blip r:embed="rId2"/>
          <a:srcRect/>
          <a:stretch>
            <a:fillRect/>
          </a:stretch>
        </p:blipFill>
        <p:spPr bwMode="auto">
          <a:xfrm>
            <a:off x="5075238" y="3179763"/>
            <a:ext cx="4033837" cy="3201987"/>
          </a:xfrm>
          <a:prstGeom prst="rect">
            <a:avLst/>
          </a:prstGeom>
          <a:noFill/>
          <a:ln w="9525">
            <a:solidFill>
              <a:schemeClr val="bg1"/>
            </a:solidFill>
            <a:miter lim="800000"/>
            <a:headEnd/>
            <a:tailEnd/>
          </a:ln>
        </p:spPr>
      </p:pic>
      <p:sp>
        <p:nvSpPr>
          <p:cNvPr id="6166" name="Text Box 22"/>
          <p:cNvSpPr txBox="1">
            <a:spLocks noChangeArrowheads="1"/>
          </p:cNvSpPr>
          <p:nvPr/>
        </p:nvSpPr>
        <p:spPr bwMode="auto">
          <a:xfrm>
            <a:off x="0" y="44450"/>
            <a:ext cx="9144000" cy="523875"/>
          </a:xfrm>
          <a:prstGeom prst="rect">
            <a:avLst/>
          </a:prstGeom>
          <a:noFill/>
          <a:ln w="9525">
            <a:noFill/>
            <a:miter lim="800000"/>
            <a:headEnd/>
            <a:tailEnd/>
          </a:ln>
          <a:effectLst/>
        </p:spPr>
        <p:txBody>
          <a:bodyPr>
            <a:spAutoFit/>
          </a:bodyPr>
          <a:lstStyle/>
          <a:p>
            <a:pPr algn="ctr">
              <a:spcBef>
                <a:spcPct val="50000"/>
              </a:spcBef>
              <a:defRPr/>
            </a:pPr>
            <a:r>
              <a:rPr lang="vi-VN" sz="2800" b="1" u="sng" dirty="0">
                <a:solidFill>
                  <a:srgbClr val="FF3300"/>
                </a:solidFill>
                <a:effectLst>
                  <a:outerShdw blurRad="38100" dist="38100" dir="2700000" algn="tl">
                    <a:srgbClr val="C0C0C0"/>
                  </a:outerShdw>
                </a:effectLst>
                <a:latin typeface="Arial"/>
              </a:rPr>
              <a:t>Toán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wedge">
                                      <p:cBhvr>
                                        <p:cTn id="7" dur="2000"/>
                                        <p:tgtEl>
                                          <p:spTgt spid="61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151"/>
                                        </p:tgtEl>
                                        <p:attrNameLst>
                                          <p:attrName>style.visibility</p:attrName>
                                        </p:attrNameLst>
                                      </p:cBhvr>
                                      <p:to>
                                        <p:strVal val="visible"/>
                                      </p:to>
                                    </p:set>
                                    <p:animEffect transition="in" filter="checkerboard(across)">
                                      <p:cBhvr>
                                        <p:cTn id="12" dur="500"/>
                                        <p:tgtEl>
                                          <p:spTgt spid="61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nodeType="clickEffect">
                                  <p:stCondLst>
                                    <p:cond delay="0"/>
                                  </p:stCondLst>
                                  <p:childTnLst>
                                    <p:set>
                                      <p:cBhvr>
                                        <p:cTn id="16" dur="1" fill="hold">
                                          <p:stCondLst>
                                            <p:cond delay="0"/>
                                          </p:stCondLst>
                                        </p:cTn>
                                        <p:tgtEl>
                                          <p:spTgt spid="6163"/>
                                        </p:tgtEl>
                                        <p:attrNameLst>
                                          <p:attrName>style.visibility</p:attrName>
                                        </p:attrNameLst>
                                      </p:cBhvr>
                                      <p:to>
                                        <p:strVal val="visible"/>
                                      </p:to>
                                    </p:set>
                                    <p:animEffect transition="in" filter="wheel(4)">
                                      <p:cBhvr>
                                        <p:cTn id="17" dur="2000"/>
                                        <p:tgtEl>
                                          <p:spTgt spid="616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6153"/>
                                        </p:tgtEl>
                                        <p:attrNameLst>
                                          <p:attrName>style.visibility</p:attrName>
                                        </p:attrNameLst>
                                      </p:cBhvr>
                                      <p:to>
                                        <p:strVal val="visible"/>
                                      </p:to>
                                    </p:set>
                                    <p:anim calcmode="lin" valueType="num">
                                      <p:cBhvr additive="base">
                                        <p:cTn id="22" dur="500" fill="hold"/>
                                        <p:tgtEl>
                                          <p:spTgt spid="6153"/>
                                        </p:tgtEl>
                                        <p:attrNameLst>
                                          <p:attrName>ppt_x</p:attrName>
                                        </p:attrNameLst>
                                      </p:cBhvr>
                                      <p:tavLst>
                                        <p:tav tm="0">
                                          <p:val>
                                            <p:strVal val="0-#ppt_w/2"/>
                                          </p:val>
                                        </p:tav>
                                        <p:tav tm="100000">
                                          <p:val>
                                            <p:strVal val="#ppt_x"/>
                                          </p:val>
                                        </p:tav>
                                      </p:tavLst>
                                    </p:anim>
                                    <p:anim calcmode="lin" valueType="num">
                                      <p:cBhvr additive="base">
                                        <p:cTn id="23" dur="500" fill="hold"/>
                                        <p:tgtEl>
                                          <p:spTgt spid="6153"/>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6154"/>
                                        </p:tgtEl>
                                        <p:attrNameLst>
                                          <p:attrName>style.visibility</p:attrName>
                                        </p:attrNameLst>
                                      </p:cBhvr>
                                      <p:to>
                                        <p:strVal val="visible"/>
                                      </p:to>
                                    </p:set>
                                    <p:anim calcmode="lin" valueType="num">
                                      <p:cBhvr additive="base">
                                        <p:cTn id="28" dur="500" fill="hold"/>
                                        <p:tgtEl>
                                          <p:spTgt spid="6154"/>
                                        </p:tgtEl>
                                        <p:attrNameLst>
                                          <p:attrName>ppt_x</p:attrName>
                                        </p:attrNameLst>
                                      </p:cBhvr>
                                      <p:tavLst>
                                        <p:tav tm="0">
                                          <p:val>
                                            <p:strVal val="1+#ppt_w/2"/>
                                          </p:val>
                                        </p:tav>
                                        <p:tav tm="100000">
                                          <p:val>
                                            <p:strVal val="#ppt_x"/>
                                          </p:val>
                                        </p:tav>
                                      </p:tavLst>
                                    </p:anim>
                                    <p:anim calcmode="lin" valueType="num">
                                      <p:cBhvr additive="base">
                                        <p:cTn id="29" dur="500" fill="hold"/>
                                        <p:tgtEl>
                                          <p:spTgt spid="6154"/>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xit" presetSubtype="10" fill="hold" grpId="1" nodeType="clickEffect">
                                  <p:stCondLst>
                                    <p:cond delay="0"/>
                                  </p:stCondLst>
                                  <p:childTnLst>
                                    <p:animEffect transition="out" filter="checkerboard(across)">
                                      <p:cBhvr>
                                        <p:cTn id="33" dur="500"/>
                                        <p:tgtEl>
                                          <p:spTgt spid="6154"/>
                                        </p:tgtEl>
                                      </p:cBhvr>
                                    </p:animEffect>
                                    <p:set>
                                      <p:cBhvr>
                                        <p:cTn id="34" dur="1" fill="hold">
                                          <p:stCondLst>
                                            <p:cond delay="499"/>
                                          </p:stCondLst>
                                        </p:cTn>
                                        <p:tgtEl>
                                          <p:spTgt spid="6154"/>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155"/>
                                        </p:tgtEl>
                                        <p:attrNameLst>
                                          <p:attrName>style.visibility</p:attrName>
                                        </p:attrNameLst>
                                      </p:cBhvr>
                                      <p:to>
                                        <p:strVal val="visible"/>
                                      </p:to>
                                    </p:set>
                                    <p:anim calcmode="lin" valueType="num">
                                      <p:cBhvr additive="base">
                                        <p:cTn id="39" dur="500" fill="hold"/>
                                        <p:tgtEl>
                                          <p:spTgt spid="6155"/>
                                        </p:tgtEl>
                                        <p:attrNameLst>
                                          <p:attrName>ppt_x</p:attrName>
                                        </p:attrNameLst>
                                      </p:cBhvr>
                                      <p:tavLst>
                                        <p:tav tm="0">
                                          <p:val>
                                            <p:strVal val="#ppt_x"/>
                                          </p:val>
                                        </p:tav>
                                        <p:tav tm="100000">
                                          <p:val>
                                            <p:strVal val="#ppt_x"/>
                                          </p:val>
                                        </p:tav>
                                      </p:tavLst>
                                    </p:anim>
                                    <p:anim calcmode="lin" valueType="num">
                                      <p:cBhvr additive="base">
                                        <p:cTn id="40" dur="500" fill="hold"/>
                                        <p:tgtEl>
                                          <p:spTgt spid="6155"/>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0" presetClass="entr" presetSubtype="0" fill="hold" grpId="0" nodeType="clickEffect">
                                  <p:stCondLst>
                                    <p:cond delay="0"/>
                                  </p:stCondLst>
                                  <p:childTnLst>
                                    <p:set>
                                      <p:cBhvr>
                                        <p:cTn id="44" dur="1" fill="hold">
                                          <p:stCondLst>
                                            <p:cond delay="0"/>
                                          </p:stCondLst>
                                        </p:cTn>
                                        <p:tgtEl>
                                          <p:spTgt spid="6157"/>
                                        </p:tgtEl>
                                        <p:attrNameLst>
                                          <p:attrName>style.visibility</p:attrName>
                                        </p:attrNameLst>
                                      </p:cBhvr>
                                      <p:to>
                                        <p:strVal val="visible"/>
                                      </p:to>
                                    </p:set>
                                    <p:animEffect transition="in" filter="wedge">
                                      <p:cBhvr>
                                        <p:cTn id="45" dur="2000"/>
                                        <p:tgtEl>
                                          <p:spTgt spid="615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 presetClass="exit" presetSubtype="10" fill="hold" grpId="1" nodeType="clickEffect">
                                  <p:stCondLst>
                                    <p:cond delay="0"/>
                                  </p:stCondLst>
                                  <p:childTnLst>
                                    <p:animEffect transition="out" filter="checkerboard(across)">
                                      <p:cBhvr>
                                        <p:cTn id="49" dur="500"/>
                                        <p:tgtEl>
                                          <p:spTgt spid="6157"/>
                                        </p:tgtEl>
                                      </p:cBhvr>
                                    </p:animEffect>
                                    <p:set>
                                      <p:cBhvr>
                                        <p:cTn id="50" dur="1" fill="hold">
                                          <p:stCondLst>
                                            <p:cond delay="499"/>
                                          </p:stCondLst>
                                        </p:cTn>
                                        <p:tgtEl>
                                          <p:spTgt spid="6157"/>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160"/>
                                        </p:tgtEl>
                                        <p:attrNameLst>
                                          <p:attrName>style.visibility</p:attrName>
                                        </p:attrNameLst>
                                      </p:cBhvr>
                                      <p:to>
                                        <p:strVal val="visible"/>
                                      </p:to>
                                    </p:set>
                                    <p:anim calcmode="lin" valueType="num">
                                      <p:cBhvr additive="base">
                                        <p:cTn id="55" dur="500" fill="hold"/>
                                        <p:tgtEl>
                                          <p:spTgt spid="6160"/>
                                        </p:tgtEl>
                                        <p:attrNameLst>
                                          <p:attrName>ppt_x</p:attrName>
                                        </p:attrNameLst>
                                      </p:cBhvr>
                                      <p:tavLst>
                                        <p:tav tm="0">
                                          <p:val>
                                            <p:strVal val="#ppt_x"/>
                                          </p:val>
                                        </p:tav>
                                        <p:tav tm="100000">
                                          <p:val>
                                            <p:strVal val="#ppt_x"/>
                                          </p:val>
                                        </p:tav>
                                      </p:tavLst>
                                    </p:anim>
                                    <p:anim calcmode="lin" valueType="num">
                                      <p:cBhvr additive="base">
                                        <p:cTn id="56" dur="500" fill="hold"/>
                                        <p:tgtEl>
                                          <p:spTgt spid="6160"/>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0" presetClass="entr" presetSubtype="0" fill="hold" nodeType="clickEffect">
                                  <p:stCondLst>
                                    <p:cond delay="0"/>
                                  </p:stCondLst>
                                  <p:childTnLst>
                                    <p:set>
                                      <p:cBhvr>
                                        <p:cTn id="60" dur="1" fill="hold">
                                          <p:stCondLst>
                                            <p:cond delay="0"/>
                                          </p:stCondLst>
                                        </p:cTn>
                                        <p:tgtEl>
                                          <p:spTgt spid="6159">
                                            <p:txEl>
                                              <p:pRg st="0" end="0"/>
                                            </p:txEl>
                                          </p:spTgt>
                                        </p:tgtEl>
                                        <p:attrNameLst>
                                          <p:attrName>style.visibility</p:attrName>
                                        </p:attrNameLst>
                                      </p:cBhvr>
                                      <p:to>
                                        <p:strVal val="visible"/>
                                      </p:to>
                                    </p:set>
                                    <p:animEffect transition="in" filter="wedge">
                                      <p:cBhvr>
                                        <p:cTn id="61" dur="2000"/>
                                        <p:tgtEl>
                                          <p:spTgt spid="6159">
                                            <p:txEl>
                                              <p:pRg st="0" end="0"/>
                                            </p:txEl>
                                          </p:spTgt>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5" presetClass="exit" presetSubtype="10" fill="hold" grpId="0" nodeType="clickEffect">
                                  <p:stCondLst>
                                    <p:cond delay="0"/>
                                  </p:stCondLst>
                                  <p:childTnLst>
                                    <p:animEffect transition="out" filter="checkerboard(across)">
                                      <p:cBhvr>
                                        <p:cTn id="65" dur="500"/>
                                        <p:tgtEl>
                                          <p:spTgt spid="6159">
                                            <p:txEl>
                                              <p:pRg st="0" end="0"/>
                                            </p:txEl>
                                          </p:spTgt>
                                        </p:tgtEl>
                                      </p:cBhvr>
                                    </p:animEffect>
                                    <p:set>
                                      <p:cBhvr>
                                        <p:cTn id="66" dur="1" fill="hold">
                                          <p:stCondLst>
                                            <p:cond delay="499"/>
                                          </p:stCondLst>
                                        </p:cTn>
                                        <p:tgtEl>
                                          <p:spTgt spid="6159">
                                            <p:txEl>
                                              <p:pRg st="0" end="0"/>
                                            </p:txEl>
                                          </p:spTgt>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6162"/>
                                        </p:tgtEl>
                                        <p:attrNameLst>
                                          <p:attrName>style.visibility</p:attrName>
                                        </p:attrNameLst>
                                      </p:cBhvr>
                                      <p:to>
                                        <p:strVal val="visible"/>
                                      </p:to>
                                    </p:set>
                                    <p:anim calcmode="lin" valueType="num">
                                      <p:cBhvr additive="base">
                                        <p:cTn id="71" dur="500" fill="hold"/>
                                        <p:tgtEl>
                                          <p:spTgt spid="6162"/>
                                        </p:tgtEl>
                                        <p:attrNameLst>
                                          <p:attrName>ppt_x</p:attrName>
                                        </p:attrNameLst>
                                      </p:cBhvr>
                                      <p:tavLst>
                                        <p:tav tm="0">
                                          <p:val>
                                            <p:strVal val="#ppt_x"/>
                                          </p:val>
                                        </p:tav>
                                        <p:tav tm="100000">
                                          <p:val>
                                            <p:strVal val="#ppt_x"/>
                                          </p:val>
                                        </p:tav>
                                      </p:tavLst>
                                    </p:anim>
                                    <p:anim calcmode="lin" valueType="num">
                                      <p:cBhvr additive="base">
                                        <p:cTn id="72" dur="500" fill="hold"/>
                                        <p:tgtEl>
                                          <p:spTgt spid="6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p:bldP spid="6151" grpId="0"/>
      <p:bldP spid="6153" grpId="0"/>
      <p:bldP spid="6154" grpId="0"/>
      <p:bldP spid="6154" grpId="1"/>
      <p:bldP spid="6155" grpId="0"/>
      <p:bldP spid="6157" grpId="0"/>
      <p:bldP spid="6157" grpId="1"/>
      <p:bldP spid="6159" grpId="0" build="allAtOnce"/>
      <p:bldP spid="6160" grpId="0"/>
      <p:bldP spid="616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WordArt 5"/>
          <p:cNvSpPr>
            <a:spLocks noChangeArrowheads="1" noChangeShapeType="1" noTextEdit="1"/>
          </p:cNvSpPr>
          <p:nvPr/>
        </p:nvSpPr>
        <p:spPr bwMode="auto">
          <a:xfrm>
            <a:off x="1143000" y="1125538"/>
            <a:ext cx="7100888" cy="504825"/>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GIỚI THIỆU BIỂU ĐỒ HÌNH QUẠT.</a:t>
            </a:r>
          </a:p>
        </p:txBody>
      </p:sp>
      <p:sp>
        <p:nvSpPr>
          <p:cNvPr id="7178" name="Text Box 10"/>
          <p:cNvSpPr txBox="1">
            <a:spLocks noChangeArrowheads="1"/>
          </p:cNvSpPr>
          <p:nvPr/>
        </p:nvSpPr>
        <p:spPr bwMode="auto">
          <a:xfrm>
            <a:off x="0" y="1773238"/>
            <a:ext cx="9144000" cy="1200150"/>
          </a:xfrm>
          <a:prstGeom prst="rect">
            <a:avLst/>
          </a:prstGeom>
          <a:noFill/>
          <a:ln w="9525">
            <a:noFill/>
            <a:miter lim="800000"/>
            <a:headEnd/>
            <a:tailEnd/>
          </a:ln>
          <a:effectLst/>
        </p:spPr>
        <p:txBody>
          <a:bodyPr>
            <a:spAutoFit/>
          </a:bodyPr>
          <a:lstStyle/>
          <a:p>
            <a:pPr>
              <a:spcBef>
                <a:spcPct val="50000"/>
              </a:spcBef>
              <a:defRPr/>
            </a:pPr>
            <a:r>
              <a:rPr lang="vi-VN" sz="2400" b="1" u="sng">
                <a:solidFill>
                  <a:srgbClr val="FF3300"/>
                </a:solidFill>
                <a:effectLst>
                  <a:outerShdw blurRad="38100" dist="38100" dir="2700000" algn="tl">
                    <a:srgbClr val="C0C0C0"/>
                  </a:outerShdw>
                </a:effectLst>
                <a:latin typeface="Arial"/>
              </a:rPr>
              <a:t>Ví </a:t>
            </a:r>
            <a:r>
              <a:rPr lang="en-US" sz="2400" b="1" u="sng">
                <a:solidFill>
                  <a:srgbClr val="FF3300"/>
                </a:solidFill>
                <a:effectLst>
                  <a:outerShdw blurRad="38100" dist="38100" dir="2700000" algn="tl">
                    <a:srgbClr val="C0C0C0"/>
                  </a:outerShdw>
                </a:effectLst>
                <a:latin typeface="Arial"/>
              </a:rPr>
              <a:t>d</a:t>
            </a:r>
            <a:r>
              <a:rPr lang="vi-VN" sz="2400" b="1" u="sng">
                <a:solidFill>
                  <a:srgbClr val="FF3300"/>
                </a:solidFill>
                <a:effectLst>
                  <a:outerShdw blurRad="38100" dist="38100" dir="2700000" algn="tl">
                    <a:srgbClr val="C0C0C0"/>
                  </a:outerShdw>
                </a:effectLst>
                <a:latin typeface="Arial"/>
              </a:rPr>
              <a:t>ụ 2 </a:t>
            </a:r>
            <a:r>
              <a:rPr lang="vi-VN" sz="2400" b="1">
                <a:solidFill>
                  <a:srgbClr val="FF3300"/>
                </a:solidFill>
                <a:effectLst>
                  <a:outerShdw blurRad="38100" dist="38100" dir="2700000" algn="tl">
                    <a:srgbClr val="C0C0C0"/>
                  </a:outerShdw>
                </a:effectLst>
                <a:latin typeface="Arial"/>
              </a:rPr>
              <a:t>: </a:t>
            </a:r>
            <a:r>
              <a:rPr lang="en-US" sz="2400" b="1">
                <a:solidFill>
                  <a:srgbClr val="FF3300"/>
                </a:solidFill>
                <a:effectLst>
                  <a:outerShdw blurRad="38100" dist="38100" dir="2700000" algn="tl">
                    <a:srgbClr val="C0C0C0"/>
                  </a:outerShdw>
                </a:effectLst>
                <a:latin typeface="Arial"/>
              </a:rPr>
              <a:t>Biểu đồ hình quạt bên cho biết tỉ số phần trăm số học sinh tham gia các môn thể thao của lớp 5C. Biết rằng lớp 5C có 32 học sinh. Hỏi có bao nhiêu bạn tham gia môn bơi? </a:t>
            </a:r>
            <a:endParaRPr lang="vi-VN" sz="2400" b="1">
              <a:solidFill>
                <a:srgbClr val="FF3300"/>
              </a:solidFill>
              <a:effectLst>
                <a:outerShdw blurRad="38100" dist="38100" dir="2700000" algn="tl">
                  <a:srgbClr val="C0C0C0"/>
                </a:outerShdw>
              </a:effectLst>
              <a:latin typeface="Arial"/>
            </a:endParaRPr>
          </a:p>
        </p:txBody>
      </p:sp>
      <p:pic>
        <p:nvPicPr>
          <p:cNvPr id="7179" name="Picture 11" descr="Picture2"/>
          <p:cNvPicPr>
            <a:picLocks noChangeAspect="1" noChangeArrowheads="1"/>
          </p:cNvPicPr>
          <p:nvPr/>
        </p:nvPicPr>
        <p:blipFill>
          <a:blip r:embed="rId2"/>
          <a:srcRect/>
          <a:stretch>
            <a:fillRect/>
          </a:stretch>
        </p:blipFill>
        <p:spPr bwMode="auto">
          <a:xfrm>
            <a:off x="5473700" y="3187700"/>
            <a:ext cx="3670300" cy="3670300"/>
          </a:xfrm>
          <a:prstGeom prst="rect">
            <a:avLst/>
          </a:prstGeom>
          <a:noFill/>
          <a:ln w="9525">
            <a:noFill/>
            <a:miter lim="800000"/>
            <a:headEnd/>
            <a:tailEnd/>
          </a:ln>
        </p:spPr>
      </p:pic>
      <p:sp>
        <p:nvSpPr>
          <p:cNvPr id="7182" name="Text Box 14"/>
          <p:cNvSpPr txBox="1">
            <a:spLocks noChangeArrowheads="1"/>
          </p:cNvSpPr>
          <p:nvPr/>
        </p:nvSpPr>
        <p:spPr bwMode="auto">
          <a:xfrm>
            <a:off x="250825" y="2997200"/>
            <a:ext cx="5364163" cy="457200"/>
          </a:xfrm>
          <a:prstGeom prst="rect">
            <a:avLst/>
          </a:prstGeom>
          <a:noFill/>
          <a:ln w="9525">
            <a:noFill/>
            <a:miter lim="800000"/>
            <a:headEnd/>
            <a:tailEnd/>
          </a:ln>
          <a:effectLst/>
        </p:spPr>
        <p:txBody>
          <a:bodyPr>
            <a:spAutoFit/>
          </a:bodyPr>
          <a:lstStyle/>
          <a:p>
            <a:pPr>
              <a:spcBef>
                <a:spcPct val="50000"/>
              </a:spcBef>
              <a:defRPr/>
            </a:pPr>
            <a:r>
              <a:rPr lang="vi-VN" sz="2400" b="1">
                <a:solidFill>
                  <a:srgbClr val="FF3300"/>
                </a:solidFill>
                <a:effectLst>
                  <a:outerShdw blurRad="38100" dist="38100" dir="2700000" algn="tl">
                    <a:srgbClr val="C0C0C0"/>
                  </a:outerShdw>
                </a:effectLst>
                <a:latin typeface="Arial"/>
              </a:rPr>
              <a:t>H/</a:t>
            </a:r>
            <a:r>
              <a:rPr lang="vi-VN" sz="2400" b="1">
                <a:solidFill>
                  <a:schemeClr val="tx2"/>
                </a:solidFill>
                <a:effectLst>
                  <a:outerShdw blurRad="38100" dist="38100" dir="2700000" algn="tl">
                    <a:srgbClr val="C0C0C0"/>
                  </a:outerShdw>
                </a:effectLst>
                <a:latin typeface="Arial"/>
              </a:rPr>
              <a:t> </a:t>
            </a:r>
            <a:r>
              <a:rPr lang="en-US" sz="2400" b="1">
                <a:solidFill>
                  <a:schemeClr val="tx2"/>
                </a:solidFill>
                <a:effectLst>
                  <a:outerShdw blurRad="38100" dist="38100" dir="2700000" algn="tl">
                    <a:srgbClr val="C0C0C0"/>
                  </a:outerShdw>
                </a:effectLst>
                <a:latin typeface="Arial"/>
              </a:rPr>
              <a:t>Biểu đồ nói về điều gì</a:t>
            </a:r>
            <a:r>
              <a:rPr lang="vi-VN" sz="2400" b="1">
                <a:solidFill>
                  <a:schemeClr val="tx2"/>
                </a:solidFill>
                <a:effectLst>
                  <a:outerShdw blurRad="38100" dist="38100" dir="2700000" algn="tl">
                    <a:srgbClr val="C0C0C0"/>
                  </a:outerShdw>
                </a:effectLst>
                <a:latin typeface="Arial"/>
              </a:rPr>
              <a:t>?</a:t>
            </a:r>
          </a:p>
        </p:txBody>
      </p:sp>
      <p:sp>
        <p:nvSpPr>
          <p:cNvPr id="7183" name="Text Box 15"/>
          <p:cNvSpPr txBox="1">
            <a:spLocks noChangeArrowheads="1"/>
          </p:cNvSpPr>
          <p:nvPr/>
        </p:nvSpPr>
        <p:spPr bwMode="auto">
          <a:xfrm>
            <a:off x="215900" y="3500438"/>
            <a:ext cx="5364163" cy="830262"/>
          </a:xfrm>
          <a:prstGeom prst="rect">
            <a:avLst/>
          </a:prstGeom>
          <a:noFill/>
          <a:ln w="9525">
            <a:noFill/>
            <a:miter lim="800000"/>
            <a:headEnd/>
            <a:tailEnd/>
          </a:ln>
          <a:effectLst/>
        </p:spPr>
        <p:txBody>
          <a:bodyPr>
            <a:spAutoFit/>
          </a:bodyPr>
          <a:lstStyle/>
          <a:p>
            <a:pPr>
              <a:spcBef>
                <a:spcPct val="50000"/>
              </a:spcBef>
              <a:defRPr/>
            </a:pPr>
            <a:r>
              <a:rPr lang="vi-VN" sz="2400" b="1">
                <a:solidFill>
                  <a:srgbClr val="FF3300"/>
                </a:solidFill>
                <a:effectLst>
                  <a:outerShdw blurRad="38100" dist="38100" dir="2700000" algn="tl">
                    <a:srgbClr val="C0C0C0"/>
                  </a:outerShdw>
                </a:effectLst>
                <a:latin typeface="Arial"/>
              </a:rPr>
              <a:t>H/</a:t>
            </a:r>
            <a:r>
              <a:rPr lang="vi-VN" sz="2400" b="1">
                <a:effectLst>
                  <a:outerShdw blurRad="38100" dist="38100" dir="2700000" algn="tl">
                    <a:srgbClr val="C0C0C0"/>
                  </a:outerShdw>
                </a:effectLst>
                <a:latin typeface="Arial"/>
              </a:rPr>
              <a:t> Học sinh lớp 5C tham gia các môn thể thao nào ?</a:t>
            </a:r>
          </a:p>
        </p:txBody>
      </p:sp>
      <p:sp>
        <p:nvSpPr>
          <p:cNvPr id="7186" name="Text Box 18"/>
          <p:cNvSpPr txBox="1">
            <a:spLocks noChangeArrowheads="1"/>
          </p:cNvSpPr>
          <p:nvPr/>
        </p:nvSpPr>
        <p:spPr bwMode="auto">
          <a:xfrm>
            <a:off x="215900" y="4365625"/>
            <a:ext cx="5364163" cy="830263"/>
          </a:xfrm>
          <a:prstGeom prst="rect">
            <a:avLst/>
          </a:prstGeom>
          <a:noFill/>
          <a:ln w="9525">
            <a:noFill/>
            <a:miter lim="800000"/>
            <a:headEnd/>
            <a:tailEnd/>
          </a:ln>
          <a:effectLst/>
        </p:spPr>
        <p:txBody>
          <a:bodyPr>
            <a:spAutoFit/>
          </a:bodyPr>
          <a:lstStyle/>
          <a:p>
            <a:pPr>
              <a:spcBef>
                <a:spcPct val="50000"/>
              </a:spcBef>
              <a:defRPr/>
            </a:pPr>
            <a:r>
              <a:rPr lang="vi-VN" sz="2400" b="1">
                <a:solidFill>
                  <a:srgbClr val="FF3300"/>
                </a:solidFill>
                <a:effectLst>
                  <a:outerShdw blurRad="38100" dist="38100" dir="2700000" algn="tl">
                    <a:srgbClr val="C0C0C0"/>
                  </a:outerShdw>
                </a:effectLst>
                <a:latin typeface="Arial"/>
              </a:rPr>
              <a:t>H/</a:t>
            </a:r>
            <a:r>
              <a:rPr lang="vi-VN" sz="2400" b="1">
                <a:effectLst>
                  <a:outerShdw blurRad="38100" dist="38100" dir="2700000" algn="tl">
                    <a:srgbClr val="C0C0C0"/>
                  </a:outerShdw>
                </a:effectLst>
                <a:latin typeface="Arial"/>
              </a:rPr>
              <a:t> Tỉ số phần trăm của từng môn là bao nhiêu ?</a:t>
            </a:r>
          </a:p>
        </p:txBody>
      </p:sp>
      <p:sp>
        <p:nvSpPr>
          <p:cNvPr id="7187" name="Text Box 19"/>
          <p:cNvSpPr txBox="1">
            <a:spLocks noChangeArrowheads="1"/>
          </p:cNvSpPr>
          <p:nvPr/>
        </p:nvSpPr>
        <p:spPr bwMode="auto">
          <a:xfrm>
            <a:off x="215900" y="5229225"/>
            <a:ext cx="5651500" cy="457200"/>
          </a:xfrm>
          <a:prstGeom prst="rect">
            <a:avLst/>
          </a:prstGeom>
          <a:noFill/>
          <a:ln w="9525">
            <a:noFill/>
            <a:miter lim="800000"/>
            <a:headEnd/>
            <a:tailEnd/>
          </a:ln>
          <a:effectLst/>
        </p:spPr>
        <p:txBody>
          <a:bodyPr>
            <a:spAutoFit/>
          </a:bodyPr>
          <a:lstStyle/>
          <a:p>
            <a:pPr>
              <a:spcBef>
                <a:spcPct val="50000"/>
              </a:spcBef>
              <a:defRPr/>
            </a:pPr>
            <a:r>
              <a:rPr lang="vi-VN" sz="2400" b="1">
                <a:solidFill>
                  <a:srgbClr val="FF3300"/>
                </a:solidFill>
                <a:effectLst>
                  <a:outerShdw blurRad="38100" dist="38100" dir="2700000" algn="tl">
                    <a:srgbClr val="C0C0C0"/>
                  </a:outerShdw>
                </a:effectLst>
                <a:latin typeface="Arial"/>
              </a:rPr>
              <a:t>H/</a:t>
            </a:r>
            <a:r>
              <a:rPr lang="vi-VN" sz="2400" b="1">
                <a:solidFill>
                  <a:schemeClr val="tx2"/>
                </a:solidFill>
                <a:effectLst>
                  <a:outerShdw blurRad="38100" dist="38100" dir="2700000" algn="tl">
                    <a:srgbClr val="C0C0C0"/>
                  </a:outerShdw>
                </a:effectLst>
                <a:latin typeface="Arial"/>
              </a:rPr>
              <a:t> Lớp 5C có bao nhiêu học sinh ?</a:t>
            </a:r>
          </a:p>
        </p:txBody>
      </p:sp>
      <p:sp>
        <p:nvSpPr>
          <p:cNvPr id="7188" name="Text Box 20"/>
          <p:cNvSpPr txBox="1">
            <a:spLocks noChangeArrowheads="1"/>
          </p:cNvSpPr>
          <p:nvPr/>
        </p:nvSpPr>
        <p:spPr bwMode="auto">
          <a:xfrm>
            <a:off x="215900" y="5722938"/>
            <a:ext cx="5651500" cy="830262"/>
          </a:xfrm>
          <a:prstGeom prst="rect">
            <a:avLst/>
          </a:prstGeom>
          <a:noFill/>
          <a:ln w="9525">
            <a:noFill/>
            <a:miter lim="800000"/>
            <a:headEnd/>
            <a:tailEnd/>
          </a:ln>
          <a:effectLst/>
        </p:spPr>
        <p:txBody>
          <a:bodyPr>
            <a:spAutoFit/>
          </a:bodyPr>
          <a:lstStyle/>
          <a:p>
            <a:pPr>
              <a:spcBef>
                <a:spcPct val="50000"/>
              </a:spcBef>
              <a:defRPr/>
            </a:pPr>
            <a:r>
              <a:rPr lang="vi-VN" sz="2400" b="1">
                <a:solidFill>
                  <a:srgbClr val="FF3300"/>
                </a:solidFill>
                <a:effectLst>
                  <a:outerShdw blurRad="38100" dist="38100" dir="2700000" algn="tl">
                    <a:srgbClr val="C0C0C0"/>
                  </a:outerShdw>
                </a:effectLst>
                <a:latin typeface="Arial"/>
              </a:rPr>
              <a:t>H/</a:t>
            </a:r>
            <a:r>
              <a:rPr lang="vi-VN" sz="2400" b="1">
                <a:effectLst>
                  <a:outerShdw blurRad="38100" dist="38100" dir="2700000" algn="tl">
                    <a:srgbClr val="C0C0C0"/>
                  </a:outerShdw>
                </a:effectLst>
                <a:latin typeface="Arial"/>
              </a:rPr>
              <a:t> 32 học sinh biểu th</a:t>
            </a:r>
            <a:r>
              <a:rPr lang="en-US" sz="2400" b="1">
                <a:effectLst>
                  <a:outerShdw blurRad="38100" dist="38100" dir="2700000" algn="tl">
                    <a:srgbClr val="C0C0C0"/>
                  </a:outerShdw>
                </a:effectLst>
                <a:latin typeface="Arial"/>
              </a:rPr>
              <a:t>ị</a:t>
            </a:r>
            <a:r>
              <a:rPr lang="vi-VN" sz="2400" b="1">
                <a:effectLst>
                  <a:outerShdw blurRad="38100" dist="38100" dir="2700000" algn="tl">
                    <a:srgbClr val="C0C0C0"/>
                  </a:outerShdw>
                </a:effectLst>
                <a:latin typeface="Arial"/>
              </a:rPr>
              <a:t> cho bao nhiêu phần trăm ?</a:t>
            </a:r>
          </a:p>
        </p:txBody>
      </p:sp>
      <p:sp>
        <p:nvSpPr>
          <p:cNvPr id="7189" name="Text Box 21"/>
          <p:cNvSpPr txBox="1">
            <a:spLocks noChangeArrowheads="1"/>
          </p:cNvSpPr>
          <p:nvPr/>
        </p:nvSpPr>
        <p:spPr bwMode="auto">
          <a:xfrm>
            <a:off x="0" y="44450"/>
            <a:ext cx="9144000" cy="461963"/>
          </a:xfrm>
          <a:prstGeom prst="rect">
            <a:avLst/>
          </a:prstGeom>
          <a:noFill/>
          <a:ln w="9525">
            <a:noFill/>
            <a:miter lim="800000"/>
            <a:headEnd/>
            <a:tailEnd/>
          </a:ln>
          <a:effectLst/>
        </p:spPr>
        <p:txBody>
          <a:bodyPr>
            <a:spAutoFit/>
          </a:bodyPr>
          <a:lstStyle/>
          <a:p>
            <a:pPr algn="ctr">
              <a:spcBef>
                <a:spcPct val="50000"/>
              </a:spcBef>
              <a:defRPr/>
            </a:pPr>
            <a:r>
              <a:rPr lang="vi-VN" sz="2400" b="1" u="sng" dirty="0">
                <a:solidFill>
                  <a:srgbClr val="FF3300"/>
                </a:solidFill>
                <a:effectLst>
                  <a:outerShdw blurRad="38100" dist="38100" dir="2700000" algn="tl">
                    <a:srgbClr val="C0C0C0"/>
                  </a:outerShdw>
                </a:effectLst>
                <a:latin typeface="Arial"/>
              </a:rPr>
              <a:t>Toán </a:t>
            </a:r>
          </a:p>
        </p:txBody>
      </p:sp>
      <p:pic>
        <p:nvPicPr>
          <p:cNvPr id="8203" name="Ink 22"/>
          <p:cNvPicPr>
            <a:picLocks noRot="1" noChangeAspect="1" noEditPoints="1" noChangeArrowheads="1" noChangeShapeType="1"/>
          </p:cNvPicPr>
          <p:nvPr/>
        </p:nvPicPr>
        <p:blipFill>
          <a:blip r:embed="rId3"/>
          <a:srcRect/>
          <a:stretch>
            <a:fillRect/>
          </a:stretch>
        </p:blipFill>
        <p:spPr bwMode="auto">
          <a:xfrm>
            <a:off x="8358188" y="4857750"/>
            <a:ext cx="71437" cy="142875"/>
          </a:xfrm>
          <a:prstGeom prst="rect">
            <a:avLst/>
          </a:prstGeom>
          <a:noFill/>
          <a:ln w="9525">
            <a:noFill/>
            <a:miter lim="800000"/>
            <a:headEnd/>
            <a:tailEnd/>
          </a:ln>
        </p:spPr>
      </p:pic>
      <p:pic>
        <p:nvPicPr>
          <p:cNvPr id="8204" name="Ink 23"/>
          <p:cNvPicPr>
            <a:picLocks noRot="1" noChangeAspect="1" noEditPoints="1" noChangeArrowheads="1" noChangeShapeType="1"/>
          </p:cNvPicPr>
          <p:nvPr/>
        </p:nvPicPr>
        <p:blipFill>
          <a:blip r:embed="rId4"/>
          <a:srcRect/>
          <a:stretch>
            <a:fillRect/>
          </a:stretch>
        </p:blipFill>
        <p:spPr bwMode="auto">
          <a:xfrm>
            <a:off x="8313738" y="5045075"/>
            <a:ext cx="88900" cy="107950"/>
          </a:xfrm>
          <a:prstGeom prst="rect">
            <a:avLst/>
          </a:prstGeom>
          <a:noFill/>
          <a:ln w="9525">
            <a:noFill/>
            <a:miter lim="800000"/>
            <a:headEnd/>
            <a:tailEnd/>
          </a:ln>
        </p:spPr>
      </p:pic>
      <p:pic>
        <p:nvPicPr>
          <p:cNvPr id="8205" name="Ink 24"/>
          <p:cNvPicPr>
            <a:picLocks noRot="1" noChangeAspect="1" noEditPoints="1" noChangeArrowheads="1" noChangeShapeType="1"/>
          </p:cNvPicPr>
          <p:nvPr/>
        </p:nvPicPr>
        <p:blipFill>
          <a:blip r:embed="rId5"/>
          <a:srcRect/>
          <a:stretch>
            <a:fillRect/>
          </a:stretch>
        </p:blipFill>
        <p:spPr bwMode="auto">
          <a:xfrm>
            <a:off x="8582025" y="5019675"/>
            <a:ext cx="88900" cy="158750"/>
          </a:xfrm>
          <a:prstGeom prst="rect">
            <a:avLst/>
          </a:prstGeom>
          <a:noFill/>
          <a:ln w="9525">
            <a:noFill/>
            <a:miter lim="800000"/>
            <a:headEnd/>
            <a:tailEnd/>
          </a:ln>
        </p:spPr>
      </p:pic>
      <p:pic>
        <p:nvPicPr>
          <p:cNvPr id="8206" name="Ink 25"/>
          <p:cNvPicPr>
            <a:picLocks noRot="1" noChangeAspect="1" noEditPoints="1" noChangeArrowheads="1" noChangeShapeType="1"/>
          </p:cNvPicPr>
          <p:nvPr/>
        </p:nvPicPr>
        <p:blipFill>
          <a:blip r:embed="rId6"/>
          <a:srcRect/>
          <a:stretch>
            <a:fillRect/>
          </a:stretch>
        </p:blipFill>
        <p:spPr bwMode="auto">
          <a:xfrm>
            <a:off x="8356600" y="5037138"/>
            <a:ext cx="57150" cy="44450"/>
          </a:xfrm>
          <a:prstGeom prst="rect">
            <a:avLst/>
          </a:prstGeom>
          <a:noFill/>
          <a:ln w="9525">
            <a:noFill/>
            <a:miter lim="800000"/>
            <a:headEnd/>
            <a:tailEnd/>
          </a:ln>
        </p:spPr>
      </p:pic>
      <p:pic>
        <p:nvPicPr>
          <p:cNvPr id="8207" name="Ink 26"/>
          <p:cNvPicPr>
            <a:picLocks noRot="1" noChangeAspect="1" noEditPoints="1" noChangeArrowheads="1" noChangeShapeType="1"/>
          </p:cNvPicPr>
          <p:nvPr/>
        </p:nvPicPr>
        <p:blipFill>
          <a:blip r:embed="rId7"/>
          <a:srcRect/>
          <a:stretch>
            <a:fillRect/>
          </a:stretch>
        </p:blipFill>
        <p:spPr bwMode="auto">
          <a:xfrm>
            <a:off x="8321675" y="5045075"/>
            <a:ext cx="92075" cy="44450"/>
          </a:xfrm>
          <a:prstGeom prst="rect">
            <a:avLst/>
          </a:prstGeom>
          <a:noFill/>
          <a:ln w="9525">
            <a:noFill/>
            <a:miter lim="800000"/>
            <a:headEnd/>
            <a:tailEnd/>
          </a:ln>
        </p:spPr>
      </p:pic>
      <p:pic>
        <p:nvPicPr>
          <p:cNvPr id="8208" name="Ink 27"/>
          <p:cNvPicPr>
            <a:picLocks noRot="1" noChangeAspect="1" noEditPoints="1" noChangeArrowheads="1" noChangeShapeType="1"/>
          </p:cNvPicPr>
          <p:nvPr/>
        </p:nvPicPr>
        <p:blipFill>
          <a:blip r:embed="rId8"/>
          <a:srcRect/>
          <a:stretch>
            <a:fillRect/>
          </a:stretch>
        </p:blipFill>
        <p:spPr bwMode="auto">
          <a:xfrm>
            <a:off x="8342313" y="4911725"/>
            <a:ext cx="68262" cy="714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78"/>
                                        </p:tgtEl>
                                        <p:attrNameLst>
                                          <p:attrName>style.visibility</p:attrName>
                                        </p:attrNameLst>
                                      </p:cBhvr>
                                      <p:to>
                                        <p:strVal val="visible"/>
                                      </p:to>
                                    </p:set>
                                    <p:animEffect transition="in" filter="checkerboard(across)">
                                      <p:cBhvr>
                                        <p:cTn id="7" dur="500"/>
                                        <p:tgtEl>
                                          <p:spTgt spid="7178"/>
                                        </p:tgtEl>
                                      </p:cBhvr>
                                    </p:animEffect>
                                  </p:childTnLst>
                                </p:cTn>
                              </p:par>
                            </p:childTnLst>
                          </p:cTn>
                        </p:par>
                        <p:par>
                          <p:cTn id="8" fill="hold" nodeType="afterGroup">
                            <p:stCondLst>
                              <p:cond delay="500"/>
                            </p:stCondLst>
                            <p:childTnLst>
                              <p:par>
                                <p:cTn id="9" presetID="53" presetClass="entr" presetSubtype="0" fill="hold" nodeType="afterEffect">
                                  <p:stCondLst>
                                    <p:cond delay="0"/>
                                  </p:stCondLst>
                                  <p:childTnLst>
                                    <p:set>
                                      <p:cBhvr>
                                        <p:cTn id="10" dur="1" fill="hold">
                                          <p:stCondLst>
                                            <p:cond delay="0"/>
                                          </p:stCondLst>
                                        </p:cTn>
                                        <p:tgtEl>
                                          <p:spTgt spid="7179"/>
                                        </p:tgtEl>
                                        <p:attrNameLst>
                                          <p:attrName>style.visibility</p:attrName>
                                        </p:attrNameLst>
                                      </p:cBhvr>
                                      <p:to>
                                        <p:strVal val="visible"/>
                                      </p:to>
                                    </p:set>
                                    <p:anim calcmode="lin" valueType="num">
                                      <p:cBhvr>
                                        <p:cTn id="11" dur="500" fill="hold"/>
                                        <p:tgtEl>
                                          <p:spTgt spid="7179"/>
                                        </p:tgtEl>
                                        <p:attrNameLst>
                                          <p:attrName>ppt_w</p:attrName>
                                        </p:attrNameLst>
                                      </p:cBhvr>
                                      <p:tavLst>
                                        <p:tav tm="0">
                                          <p:val>
                                            <p:fltVal val="0"/>
                                          </p:val>
                                        </p:tav>
                                        <p:tav tm="100000">
                                          <p:val>
                                            <p:strVal val="#ppt_w"/>
                                          </p:val>
                                        </p:tav>
                                      </p:tavLst>
                                    </p:anim>
                                    <p:anim calcmode="lin" valueType="num">
                                      <p:cBhvr>
                                        <p:cTn id="12" dur="500" fill="hold"/>
                                        <p:tgtEl>
                                          <p:spTgt spid="7179"/>
                                        </p:tgtEl>
                                        <p:attrNameLst>
                                          <p:attrName>ppt_h</p:attrName>
                                        </p:attrNameLst>
                                      </p:cBhvr>
                                      <p:tavLst>
                                        <p:tav tm="0">
                                          <p:val>
                                            <p:fltVal val="0"/>
                                          </p:val>
                                        </p:tav>
                                        <p:tav tm="100000">
                                          <p:val>
                                            <p:strVal val="#ppt_h"/>
                                          </p:val>
                                        </p:tav>
                                      </p:tavLst>
                                    </p:anim>
                                    <p:animEffect transition="in" filter="fade">
                                      <p:cBhvr>
                                        <p:cTn id="13" dur="500"/>
                                        <p:tgtEl>
                                          <p:spTgt spid="717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7182"/>
                                        </p:tgtEl>
                                        <p:attrNameLst>
                                          <p:attrName>style.visibility</p:attrName>
                                        </p:attrNameLst>
                                      </p:cBhvr>
                                      <p:to>
                                        <p:strVal val="visible"/>
                                      </p:to>
                                    </p:set>
                                    <p:animEffect transition="in" filter="checkerboard(across)">
                                      <p:cBhvr>
                                        <p:cTn id="18" dur="500"/>
                                        <p:tgtEl>
                                          <p:spTgt spid="718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xit" presetSubtype="10" fill="hold" grpId="1" nodeType="clickEffect">
                                  <p:stCondLst>
                                    <p:cond delay="0"/>
                                  </p:stCondLst>
                                  <p:childTnLst>
                                    <p:animEffect transition="out" filter="checkerboard(across)">
                                      <p:cBhvr>
                                        <p:cTn id="22" dur="500"/>
                                        <p:tgtEl>
                                          <p:spTgt spid="7182"/>
                                        </p:tgtEl>
                                      </p:cBhvr>
                                    </p:animEffect>
                                    <p:set>
                                      <p:cBhvr>
                                        <p:cTn id="23" dur="1" fill="hold">
                                          <p:stCondLst>
                                            <p:cond delay="499"/>
                                          </p:stCondLst>
                                        </p:cTn>
                                        <p:tgtEl>
                                          <p:spTgt spid="7182"/>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7183"/>
                                        </p:tgtEl>
                                        <p:attrNameLst>
                                          <p:attrName>style.visibility</p:attrName>
                                        </p:attrNameLst>
                                      </p:cBhvr>
                                      <p:to>
                                        <p:strVal val="visible"/>
                                      </p:to>
                                    </p:set>
                                    <p:animEffect transition="in" filter="checkerboard(across)">
                                      <p:cBhvr>
                                        <p:cTn id="28" dur="500"/>
                                        <p:tgtEl>
                                          <p:spTgt spid="718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xit" presetSubtype="10" fill="hold" grpId="1" nodeType="clickEffect">
                                  <p:stCondLst>
                                    <p:cond delay="0"/>
                                  </p:stCondLst>
                                  <p:childTnLst>
                                    <p:animEffect transition="out" filter="checkerboard(across)">
                                      <p:cBhvr>
                                        <p:cTn id="32" dur="500"/>
                                        <p:tgtEl>
                                          <p:spTgt spid="7183"/>
                                        </p:tgtEl>
                                      </p:cBhvr>
                                    </p:animEffect>
                                    <p:set>
                                      <p:cBhvr>
                                        <p:cTn id="33" dur="1" fill="hold">
                                          <p:stCondLst>
                                            <p:cond delay="499"/>
                                          </p:stCondLst>
                                        </p:cTn>
                                        <p:tgtEl>
                                          <p:spTgt spid="7183"/>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7186">
                                            <p:txEl>
                                              <p:pRg st="0" end="0"/>
                                            </p:txEl>
                                          </p:spTgt>
                                        </p:tgtEl>
                                        <p:attrNameLst>
                                          <p:attrName>style.visibility</p:attrName>
                                        </p:attrNameLst>
                                      </p:cBhvr>
                                      <p:to>
                                        <p:strVal val="visible"/>
                                      </p:to>
                                    </p:set>
                                    <p:animEffect transition="in" filter="checkerboard(across)">
                                      <p:cBhvr>
                                        <p:cTn id="38" dur="500"/>
                                        <p:tgtEl>
                                          <p:spTgt spid="7186">
                                            <p:txEl>
                                              <p:pRg st="0" end="0"/>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 presetClass="exit" presetSubtype="10" fill="hold" nodeType="clickEffect">
                                  <p:stCondLst>
                                    <p:cond delay="0"/>
                                  </p:stCondLst>
                                  <p:childTnLst>
                                    <p:animEffect transition="out" filter="checkerboard(across)">
                                      <p:cBhvr>
                                        <p:cTn id="42" dur="500"/>
                                        <p:tgtEl>
                                          <p:spTgt spid="7186">
                                            <p:txEl>
                                              <p:pRg st="0" end="0"/>
                                            </p:txEl>
                                          </p:spTgt>
                                        </p:tgtEl>
                                      </p:cBhvr>
                                    </p:animEffect>
                                    <p:set>
                                      <p:cBhvr>
                                        <p:cTn id="43" dur="1" fill="hold">
                                          <p:stCondLst>
                                            <p:cond delay="499"/>
                                          </p:stCondLst>
                                        </p:cTn>
                                        <p:tgtEl>
                                          <p:spTgt spid="7186">
                                            <p:txEl>
                                              <p:pRg st="0" end="0"/>
                                            </p:txEl>
                                          </p:spTgt>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7187">
                                            <p:txEl>
                                              <p:pRg st="0" end="0"/>
                                            </p:txEl>
                                          </p:spTgt>
                                        </p:tgtEl>
                                        <p:attrNameLst>
                                          <p:attrName>style.visibility</p:attrName>
                                        </p:attrNameLst>
                                      </p:cBhvr>
                                      <p:to>
                                        <p:strVal val="visible"/>
                                      </p:to>
                                    </p:set>
                                    <p:animEffect transition="in" filter="checkerboard(across)">
                                      <p:cBhvr>
                                        <p:cTn id="48" dur="500"/>
                                        <p:tgtEl>
                                          <p:spTgt spid="7187">
                                            <p:txEl>
                                              <p:pRg st="0" end="0"/>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 presetClass="exit" presetSubtype="10" fill="hold" nodeType="clickEffect">
                                  <p:stCondLst>
                                    <p:cond delay="0"/>
                                  </p:stCondLst>
                                  <p:childTnLst>
                                    <p:animEffect transition="out" filter="checkerboard(across)">
                                      <p:cBhvr>
                                        <p:cTn id="52" dur="500"/>
                                        <p:tgtEl>
                                          <p:spTgt spid="7187">
                                            <p:txEl>
                                              <p:pRg st="0" end="0"/>
                                            </p:txEl>
                                          </p:spTgt>
                                        </p:tgtEl>
                                      </p:cBhvr>
                                    </p:animEffect>
                                    <p:set>
                                      <p:cBhvr>
                                        <p:cTn id="53" dur="1" fill="hold">
                                          <p:stCondLst>
                                            <p:cond delay="499"/>
                                          </p:stCondLst>
                                        </p:cTn>
                                        <p:tgtEl>
                                          <p:spTgt spid="7187">
                                            <p:txEl>
                                              <p:pRg st="0" end="0"/>
                                            </p:txEl>
                                          </p:spTgt>
                                        </p:tgtEl>
                                        <p:attrNameLst>
                                          <p:attrName>style.visibility</p:attrName>
                                        </p:attrNameLst>
                                      </p:cBhvr>
                                      <p:to>
                                        <p:strVal val="hidden"/>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7188">
                                            <p:txEl>
                                              <p:pRg st="0" end="0"/>
                                            </p:txEl>
                                          </p:spTgt>
                                        </p:tgtEl>
                                        <p:attrNameLst>
                                          <p:attrName>style.visibility</p:attrName>
                                        </p:attrNameLst>
                                      </p:cBhvr>
                                      <p:to>
                                        <p:strVal val="visible"/>
                                      </p:to>
                                    </p:set>
                                    <p:animEffect transition="in" filter="checkerboard(across)">
                                      <p:cBhvr>
                                        <p:cTn id="58" dur="500"/>
                                        <p:tgtEl>
                                          <p:spTgt spid="7188">
                                            <p:txEl>
                                              <p:pRg st="0" end="0"/>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 presetClass="exit" presetSubtype="10" fill="hold" nodeType="clickEffect">
                                  <p:stCondLst>
                                    <p:cond delay="0"/>
                                  </p:stCondLst>
                                  <p:childTnLst>
                                    <p:animEffect transition="out" filter="checkerboard(across)">
                                      <p:cBhvr>
                                        <p:cTn id="62" dur="500"/>
                                        <p:tgtEl>
                                          <p:spTgt spid="7188">
                                            <p:txEl>
                                              <p:pRg st="0" end="0"/>
                                            </p:txEl>
                                          </p:spTgt>
                                        </p:tgtEl>
                                      </p:cBhvr>
                                    </p:animEffect>
                                    <p:set>
                                      <p:cBhvr>
                                        <p:cTn id="63" dur="1" fill="hold">
                                          <p:stCondLst>
                                            <p:cond delay="499"/>
                                          </p:stCondLst>
                                        </p:cTn>
                                        <p:tgtEl>
                                          <p:spTgt spid="7188">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 grpId="0"/>
      <p:bldP spid="7182" grpId="0"/>
      <p:bldP spid="7182" grpId="1"/>
      <p:bldP spid="7183" grpId="0"/>
      <p:bldP spid="7183" grpId="1"/>
      <p:bldP spid="7186" grpId="0" build="allAtOnce"/>
      <p:bldP spid="7187" grpId="0" build="allAtOnce"/>
      <p:bldP spid="7188"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WordArt 5"/>
          <p:cNvSpPr>
            <a:spLocks noChangeArrowheads="1" noChangeShapeType="1" noTextEdit="1"/>
          </p:cNvSpPr>
          <p:nvPr/>
        </p:nvSpPr>
        <p:spPr bwMode="auto">
          <a:xfrm>
            <a:off x="1216025" y="1052513"/>
            <a:ext cx="7100888" cy="4318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GIỚI THIỆU BIỂU ĐỒ HÌNH QUẠT.</a:t>
            </a:r>
          </a:p>
        </p:txBody>
      </p:sp>
      <p:sp>
        <p:nvSpPr>
          <p:cNvPr id="8198" name="Text Box 6"/>
          <p:cNvSpPr txBox="1">
            <a:spLocks noChangeArrowheads="1"/>
          </p:cNvSpPr>
          <p:nvPr/>
        </p:nvSpPr>
        <p:spPr bwMode="auto">
          <a:xfrm>
            <a:off x="0" y="1773238"/>
            <a:ext cx="9144000" cy="1200150"/>
          </a:xfrm>
          <a:prstGeom prst="rect">
            <a:avLst/>
          </a:prstGeom>
          <a:noFill/>
          <a:ln w="9525">
            <a:noFill/>
            <a:miter lim="800000"/>
            <a:headEnd/>
            <a:tailEnd/>
          </a:ln>
          <a:effectLst/>
        </p:spPr>
        <p:txBody>
          <a:bodyPr>
            <a:spAutoFit/>
          </a:bodyPr>
          <a:lstStyle/>
          <a:p>
            <a:pPr algn="just">
              <a:spcBef>
                <a:spcPct val="50000"/>
              </a:spcBef>
              <a:defRPr/>
            </a:pPr>
            <a:r>
              <a:rPr lang="vi-VN" sz="2400" b="1" u="sng">
                <a:solidFill>
                  <a:srgbClr val="FF3300"/>
                </a:solidFill>
                <a:effectLst>
                  <a:outerShdw blurRad="38100" dist="38100" dir="2700000" algn="tl">
                    <a:srgbClr val="C0C0C0"/>
                  </a:outerShdw>
                </a:effectLst>
                <a:latin typeface="Arial"/>
              </a:rPr>
              <a:t>Ví dụ 2 </a:t>
            </a:r>
            <a:r>
              <a:rPr lang="vi-VN" sz="2400" b="1">
                <a:solidFill>
                  <a:srgbClr val="FF3300"/>
                </a:solidFill>
                <a:effectLst>
                  <a:outerShdw blurRad="38100" dist="38100" dir="2700000" algn="tl">
                    <a:srgbClr val="C0C0C0"/>
                  </a:outerShdw>
                </a:effectLst>
                <a:latin typeface="Arial"/>
              </a:rPr>
              <a:t>: Biểu đồ hình </a:t>
            </a:r>
            <a:r>
              <a:rPr lang="en-US" sz="2400" b="1">
                <a:solidFill>
                  <a:srgbClr val="FF3300"/>
                </a:solidFill>
                <a:effectLst>
                  <a:outerShdw blurRad="38100" dist="38100" dir="2700000" algn="tl">
                    <a:srgbClr val="C0C0C0"/>
                  </a:outerShdw>
                </a:effectLst>
                <a:latin typeface="Arial"/>
              </a:rPr>
              <a:t>qu</a:t>
            </a:r>
            <a:r>
              <a:rPr lang="vi-VN" sz="2400" b="1">
                <a:solidFill>
                  <a:srgbClr val="FF3300"/>
                </a:solidFill>
                <a:effectLst>
                  <a:outerShdw blurRad="38100" dist="38100" dir="2700000" algn="tl">
                    <a:srgbClr val="C0C0C0"/>
                  </a:outerShdw>
                </a:effectLst>
                <a:latin typeface="Arial"/>
              </a:rPr>
              <a:t>ạt bên cho ta biết tỉ số phần trăm học sinh tham gia các môn thể thao </a:t>
            </a:r>
            <a:r>
              <a:rPr lang="en-US" sz="2400" b="1">
                <a:solidFill>
                  <a:srgbClr val="FF3300"/>
                </a:solidFill>
                <a:effectLst>
                  <a:outerShdw blurRad="38100" dist="38100" dir="2700000" algn="tl">
                    <a:srgbClr val="C0C0C0"/>
                  </a:outerShdw>
                </a:effectLst>
                <a:latin typeface="Arial"/>
              </a:rPr>
              <a:t>của</a:t>
            </a:r>
            <a:r>
              <a:rPr lang="en-US" sz="2400" b="1">
                <a:effectLst>
                  <a:outerShdw blurRad="38100" dist="38100" dir="2700000" algn="tl">
                    <a:srgbClr val="C0C0C0"/>
                  </a:outerShdw>
                </a:effectLst>
                <a:latin typeface="Arial"/>
              </a:rPr>
              <a:t> </a:t>
            </a:r>
            <a:r>
              <a:rPr lang="vi-VN" sz="2400" b="1">
                <a:solidFill>
                  <a:srgbClr val="FF3300"/>
                </a:solidFill>
                <a:effectLst>
                  <a:outerShdw blurRad="38100" dist="38100" dir="2700000" algn="tl">
                    <a:srgbClr val="C0C0C0"/>
                  </a:outerShdw>
                </a:effectLst>
                <a:latin typeface="Arial"/>
              </a:rPr>
              <a:t>lớp 5C. Biết rằng </a:t>
            </a:r>
            <a:r>
              <a:rPr lang="en-US" sz="2400" b="1">
                <a:solidFill>
                  <a:srgbClr val="FF3300"/>
                </a:solidFill>
                <a:effectLst>
                  <a:outerShdw blurRad="38100" dist="38100" dir="2700000" algn="tl">
                    <a:srgbClr val="C0C0C0"/>
                  </a:outerShdw>
                </a:effectLst>
                <a:latin typeface="Arial"/>
              </a:rPr>
              <a:t>l</a:t>
            </a:r>
            <a:r>
              <a:rPr lang="vi-VN" sz="2400" b="1">
                <a:solidFill>
                  <a:srgbClr val="FF3300"/>
                </a:solidFill>
                <a:effectLst>
                  <a:outerShdw blurRad="38100" dist="38100" dir="2700000" algn="tl">
                    <a:srgbClr val="C0C0C0"/>
                  </a:outerShdw>
                </a:effectLst>
                <a:latin typeface="Arial"/>
              </a:rPr>
              <a:t>ớp 5C có 32 học sinh. Hỏi có bao nhiêu bạn tham gia môn bơi ?</a:t>
            </a:r>
          </a:p>
        </p:txBody>
      </p:sp>
      <p:pic>
        <p:nvPicPr>
          <p:cNvPr id="8199" name="Picture 7" descr="Picture2"/>
          <p:cNvPicPr>
            <a:picLocks noChangeAspect="1" noChangeArrowheads="1"/>
          </p:cNvPicPr>
          <p:nvPr/>
        </p:nvPicPr>
        <p:blipFill>
          <a:blip r:embed="rId2"/>
          <a:srcRect/>
          <a:stretch>
            <a:fillRect/>
          </a:stretch>
        </p:blipFill>
        <p:spPr bwMode="auto">
          <a:xfrm>
            <a:off x="5473700" y="3187700"/>
            <a:ext cx="3670300" cy="3670300"/>
          </a:xfrm>
          <a:prstGeom prst="rect">
            <a:avLst/>
          </a:prstGeom>
          <a:noFill/>
          <a:ln w="9525">
            <a:noFill/>
            <a:miter lim="800000"/>
            <a:headEnd/>
            <a:tailEnd/>
          </a:ln>
        </p:spPr>
      </p:pic>
      <p:sp>
        <p:nvSpPr>
          <p:cNvPr id="8200" name="Text Box 8"/>
          <p:cNvSpPr txBox="1">
            <a:spLocks noChangeArrowheads="1"/>
          </p:cNvSpPr>
          <p:nvPr/>
        </p:nvSpPr>
        <p:spPr bwMode="auto">
          <a:xfrm>
            <a:off x="0" y="3500438"/>
            <a:ext cx="5435600" cy="2124075"/>
          </a:xfrm>
          <a:prstGeom prst="rect">
            <a:avLst/>
          </a:prstGeom>
          <a:noFill/>
          <a:ln w="9525">
            <a:noFill/>
            <a:miter lim="800000"/>
            <a:headEnd/>
            <a:tailEnd/>
          </a:ln>
          <a:effectLst/>
        </p:spPr>
        <p:txBody>
          <a:bodyPr>
            <a:spAutoFit/>
          </a:bodyPr>
          <a:lstStyle/>
          <a:p>
            <a:pPr algn="ctr">
              <a:spcBef>
                <a:spcPct val="50000"/>
              </a:spcBef>
              <a:defRPr/>
            </a:pPr>
            <a:r>
              <a:rPr lang="vi-VN" sz="2400" b="1" u="sng">
                <a:solidFill>
                  <a:schemeClr val="tx2"/>
                </a:solidFill>
                <a:effectLst>
                  <a:outerShdw blurRad="38100" dist="38100" dir="2700000" algn="tl">
                    <a:srgbClr val="C0C0C0"/>
                  </a:outerShdw>
                </a:effectLst>
                <a:latin typeface="Arial"/>
              </a:rPr>
              <a:t>Bài </a:t>
            </a:r>
            <a:r>
              <a:rPr lang="en-US" sz="2400" b="1" u="sng">
                <a:solidFill>
                  <a:schemeClr val="tx2"/>
                </a:solidFill>
                <a:effectLst>
                  <a:outerShdw blurRad="38100" dist="38100" dir="2700000" algn="tl">
                    <a:srgbClr val="C0C0C0"/>
                  </a:outerShdw>
                </a:effectLst>
                <a:latin typeface="Arial"/>
              </a:rPr>
              <a:t>gi</a:t>
            </a:r>
            <a:r>
              <a:rPr lang="vi-VN" sz="2400" b="1" u="sng">
                <a:effectLst>
                  <a:outerShdw blurRad="38100" dist="38100" dir="2700000" algn="tl">
                    <a:srgbClr val="C0C0C0"/>
                  </a:outerShdw>
                </a:effectLst>
                <a:latin typeface="Arial"/>
              </a:rPr>
              <a:t>ải</a:t>
            </a:r>
            <a:r>
              <a:rPr lang="vi-VN" sz="2400" b="1" u="sng">
                <a:solidFill>
                  <a:schemeClr val="tx2"/>
                </a:solidFill>
                <a:effectLst>
                  <a:outerShdw blurRad="38100" dist="38100" dir="2700000" algn="tl">
                    <a:srgbClr val="C0C0C0"/>
                  </a:outerShdw>
                </a:effectLst>
                <a:latin typeface="Arial"/>
              </a:rPr>
              <a:t> :</a:t>
            </a:r>
            <a:r>
              <a:rPr lang="vi-VN" sz="2400" b="1">
                <a:solidFill>
                  <a:schemeClr val="tx2"/>
                </a:solidFill>
                <a:effectLst>
                  <a:outerShdw blurRad="38100" dist="38100" dir="2700000" algn="tl">
                    <a:srgbClr val="C0C0C0"/>
                  </a:outerShdw>
                </a:effectLst>
                <a:latin typeface="Arial"/>
              </a:rPr>
              <a:t> </a:t>
            </a:r>
            <a:endParaRPr lang="en-US" sz="2400" b="1">
              <a:effectLst>
                <a:outerShdw blurRad="38100" dist="38100" dir="2700000" algn="tl">
                  <a:srgbClr val="C0C0C0"/>
                </a:outerShdw>
              </a:effectLst>
              <a:latin typeface="Arial"/>
            </a:endParaRPr>
          </a:p>
          <a:p>
            <a:pPr algn="ctr">
              <a:spcBef>
                <a:spcPct val="50000"/>
              </a:spcBef>
              <a:defRPr/>
            </a:pPr>
            <a:r>
              <a:rPr lang="en-US" sz="2400" b="1">
                <a:effectLst>
                  <a:outerShdw blurRad="38100" dist="38100" dir="2700000" algn="tl">
                    <a:srgbClr val="C0C0C0"/>
                  </a:outerShdw>
                </a:effectLst>
                <a:latin typeface="Arial"/>
              </a:rPr>
              <a:t>S</a:t>
            </a:r>
            <a:r>
              <a:rPr lang="vi-VN" sz="2400" b="1">
                <a:effectLst>
                  <a:outerShdw blurRad="38100" dist="38100" dir="2700000" algn="tl">
                    <a:srgbClr val="C0C0C0"/>
                  </a:outerShdw>
                </a:effectLst>
                <a:latin typeface="Arial"/>
              </a:rPr>
              <a:t>ố</a:t>
            </a:r>
            <a:r>
              <a:rPr lang="en-US" sz="2400" b="1">
                <a:effectLst>
                  <a:outerShdw blurRad="38100" dist="38100" dir="2700000" algn="tl">
                    <a:srgbClr val="C0C0C0"/>
                  </a:outerShdw>
                </a:effectLst>
                <a:latin typeface="Arial"/>
              </a:rPr>
              <a:t> h</a:t>
            </a:r>
            <a:r>
              <a:rPr lang="vi-VN" sz="2400" b="1">
                <a:effectLst>
                  <a:outerShdw blurRad="38100" dist="38100" dir="2700000" algn="tl">
                    <a:srgbClr val="C0C0C0"/>
                  </a:outerShdw>
                </a:effectLst>
                <a:latin typeface="Arial"/>
              </a:rPr>
              <a:t>ọc</a:t>
            </a:r>
            <a:r>
              <a:rPr lang="en-US" sz="2400" b="1">
                <a:effectLst>
                  <a:outerShdw blurRad="38100" dist="38100" dir="2700000" algn="tl">
                    <a:srgbClr val="C0C0C0"/>
                  </a:outerShdw>
                </a:effectLst>
                <a:latin typeface="Arial"/>
              </a:rPr>
              <a:t> </a:t>
            </a:r>
            <a:r>
              <a:rPr lang="vi-VN" sz="2400" b="1">
                <a:solidFill>
                  <a:schemeClr val="tx2"/>
                </a:solidFill>
                <a:latin typeface="Arial"/>
              </a:rPr>
              <a:t>sinh tham gia môn bơi là :</a:t>
            </a:r>
          </a:p>
          <a:p>
            <a:pPr algn="ctr">
              <a:spcBef>
                <a:spcPct val="50000"/>
              </a:spcBef>
              <a:defRPr/>
            </a:pPr>
            <a:r>
              <a:rPr lang="vi-VN" sz="2400" b="1">
                <a:solidFill>
                  <a:schemeClr val="tx2"/>
                </a:solidFill>
                <a:latin typeface="Arial"/>
              </a:rPr>
              <a:t>32 x 12,5 : 100 = 4 (học sinh)</a:t>
            </a:r>
            <a:endParaRPr lang="en-US" sz="2400" b="1">
              <a:solidFill>
                <a:schemeClr val="tx2"/>
              </a:solidFill>
              <a:latin typeface="Arial"/>
            </a:endParaRPr>
          </a:p>
          <a:p>
            <a:pPr algn="ctr">
              <a:spcBef>
                <a:spcPct val="50000"/>
              </a:spcBef>
              <a:defRPr/>
            </a:pPr>
            <a:r>
              <a:rPr lang="en-US" sz="2400" b="1" u="sng">
                <a:solidFill>
                  <a:schemeClr val="tx2"/>
                </a:solidFill>
                <a:latin typeface="Arial"/>
              </a:rPr>
              <a:t>Đáp số</a:t>
            </a:r>
            <a:r>
              <a:rPr lang="en-US" sz="2400" b="1">
                <a:solidFill>
                  <a:schemeClr val="tx2"/>
                </a:solidFill>
                <a:latin typeface="Arial"/>
              </a:rPr>
              <a:t>: 4 học sinh</a:t>
            </a:r>
            <a:endParaRPr lang="vi-VN" sz="2400" b="1">
              <a:solidFill>
                <a:schemeClr val="tx2"/>
              </a:solidFill>
              <a:latin typeface="Arial"/>
            </a:endParaRPr>
          </a:p>
        </p:txBody>
      </p:sp>
      <p:sp>
        <p:nvSpPr>
          <p:cNvPr id="8202" name="Text Box 10"/>
          <p:cNvSpPr txBox="1">
            <a:spLocks noChangeArrowheads="1"/>
          </p:cNvSpPr>
          <p:nvPr/>
        </p:nvSpPr>
        <p:spPr bwMode="auto">
          <a:xfrm>
            <a:off x="0" y="44450"/>
            <a:ext cx="9144000" cy="461963"/>
          </a:xfrm>
          <a:prstGeom prst="rect">
            <a:avLst/>
          </a:prstGeom>
          <a:noFill/>
          <a:ln w="9525">
            <a:noFill/>
            <a:miter lim="800000"/>
            <a:headEnd/>
            <a:tailEnd/>
          </a:ln>
          <a:effectLst/>
        </p:spPr>
        <p:txBody>
          <a:bodyPr>
            <a:spAutoFit/>
          </a:bodyPr>
          <a:lstStyle/>
          <a:p>
            <a:pPr algn="ctr">
              <a:spcBef>
                <a:spcPct val="50000"/>
              </a:spcBef>
              <a:defRPr/>
            </a:pPr>
            <a:r>
              <a:rPr lang="vi-VN" sz="2400" b="1" u="sng" dirty="0">
                <a:solidFill>
                  <a:srgbClr val="FF3300"/>
                </a:solidFill>
                <a:effectLst>
                  <a:outerShdw blurRad="38100" dist="38100" dir="2700000" algn="tl">
                    <a:srgbClr val="C0C0C0"/>
                  </a:outerShdw>
                </a:effectLst>
                <a:latin typeface="Arial"/>
              </a:rPr>
              <a:t>Toán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checkerboard(across)">
                                      <p:cBhvr>
                                        <p:cTn id="7" dur="500"/>
                                        <p:tgtEl>
                                          <p:spTgt spid="8198"/>
                                        </p:tgtEl>
                                      </p:cBhvr>
                                    </p:animEffect>
                                  </p:childTnLst>
                                </p:cTn>
                              </p:par>
                            </p:childTnLst>
                          </p:cTn>
                        </p:par>
                        <p:par>
                          <p:cTn id="8" fill="hold" nodeType="afterGroup">
                            <p:stCondLst>
                              <p:cond delay="500"/>
                            </p:stCondLst>
                            <p:childTnLst>
                              <p:par>
                                <p:cTn id="9" presetID="53" presetClass="entr" presetSubtype="0" fill="hold" nodeType="afterEffect">
                                  <p:stCondLst>
                                    <p:cond delay="0"/>
                                  </p:stCondLst>
                                  <p:childTnLst>
                                    <p:set>
                                      <p:cBhvr>
                                        <p:cTn id="10" dur="1" fill="hold">
                                          <p:stCondLst>
                                            <p:cond delay="0"/>
                                          </p:stCondLst>
                                        </p:cTn>
                                        <p:tgtEl>
                                          <p:spTgt spid="8199"/>
                                        </p:tgtEl>
                                        <p:attrNameLst>
                                          <p:attrName>style.visibility</p:attrName>
                                        </p:attrNameLst>
                                      </p:cBhvr>
                                      <p:to>
                                        <p:strVal val="visible"/>
                                      </p:to>
                                    </p:set>
                                    <p:anim calcmode="lin" valueType="num">
                                      <p:cBhvr>
                                        <p:cTn id="11" dur="500" fill="hold"/>
                                        <p:tgtEl>
                                          <p:spTgt spid="8199"/>
                                        </p:tgtEl>
                                        <p:attrNameLst>
                                          <p:attrName>ppt_w</p:attrName>
                                        </p:attrNameLst>
                                      </p:cBhvr>
                                      <p:tavLst>
                                        <p:tav tm="0">
                                          <p:val>
                                            <p:fltVal val="0"/>
                                          </p:val>
                                        </p:tav>
                                        <p:tav tm="100000">
                                          <p:val>
                                            <p:strVal val="#ppt_w"/>
                                          </p:val>
                                        </p:tav>
                                      </p:tavLst>
                                    </p:anim>
                                    <p:anim calcmode="lin" valueType="num">
                                      <p:cBhvr>
                                        <p:cTn id="12" dur="500" fill="hold"/>
                                        <p:tgtEl>
                                          <p:spTgt spid="8199"/>
                                        </p:tgtEl>
                                        <p:attrNameLst>
                                          <p:attrName>ppt_h</p:attrName>
                                        </p:attrNameLst>
                                      </p:cBhvr>
                                      <p:tavLst>
                                        <p:tav tm="0">
                                          <p:val>
                                            <p:fltVal val="0"/>
                                          </p:val>
                                        </p:tav>
                                        <p:tav tm="100000">
                                          <p:val>
                                            <p:strVal val="#ppt_h"/>
                                          </p:val>
                                        </p:tav>
                                      </p:tavLst>
                                    </p:anim>
                                    <p:animEffect transition="in" filter="fade">
                                      <p:cBhvr>
                                        <p:cTn id="13" dur="500"/>
                                        <p:tgtEl>
                                          <p:spTgt spid="819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200"/>
                                        </p:tgtEl>
                                        <p:attrNameLst>
                                          <p:attrName>style.visibility</p:attrName>
                                        </p:attrNameLst>
                                      </p:cBhvr>
                                      <p:to>
                                        <p:strVal val="visible"/>
                                      </p:to>
                                    </p:set>
                                    <p:anim calcmode="lin" valueType="num">
                                      <p:cBhvr additive="base">
                                        <p:cTn id="18" dur="500" fill="hold"/>
                                        <p:tgtEl>
                                          <p:spTgt spid="8200"/>
                                        </p:tgtEl>
                                        <p:attrNameLst>
                                          <p:attrName>ppt_x</p:attrName>
                                        </p:attrNameLst>
                                      </p:cBhvr>
                                      <p:tavLst>
                                        <p:tav tm="0">
                                          <p:val>
                                            <p:strVal val="0-#ppt_w/2"/>
                                          </p:val>
                                        </p:tav>
                                        <p:tav tm="100000">
                                          <p:val>
                                            <p:strVal val="#ppt_x"/>
                                          </p:val>
                                        </p:tav>
                                      </p:tavLst>
                                    </p:anim>
                                    <p:anim calcmode="lin" valueType="num">
                                      <p:cBhvr additive="base">
                                        <p:cTn id="19" dur="500" fill="hold"/>
                                        <p:tgtEl>
                                          <p:spTgt spid="82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p:bldP spid="820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Text Box 6"/>
          <p:cNvSpPr txBox="1">
            <a:spLocks noChangeArrowheads="1"/>
          </p:cNvSpPr>
          <p:nvPr/>
        </p:nvSpPr>
        <p:spPr bwMode="auto">
          <a:xfrm>
            <a:off x="36513" y="1628775"/>
            <a:ext cx="9144000" cy="1200150"/>
          </a:xfrm>
          <a:prstGeom prst="rect">
            <a:avLst/>
          </a:prstGeom>
          <a:noFill/>
          <a:ln w="9525">
            <a:noFill/>
            <a:miter lim="800000"/>
            <a:headEnd/>
            <a:tailEnd/>
          </a:ln>
          <a:effectLst/>
        </p:spPr>
        <p:txBody>
          <a:bodyPr>
            <a:spAutoFit/>
          </a:bodyPr>
          <a:lstStyle/>
          <a:p>
            <a:pPr>
              <a:spcBef>
                <a:spcPct val="50000"/>
              </a:spcBef>
              <a:defRPr/>
            </a:pPr>
            <a:r>
              <a:rPr lang="vi-VN" sz="2400" b="1" u="sng">
                <a:solidFill>
                  <a:srgbClr val="FF3300"/>
                </a:solidFill>
                <a:effectLst>
                  <a:outerShdw blurRad="38100" dist="38100" dir="2700000" algn="tl">
                    <a:srgbClr val="C0C0C0"/>
                  </a:outerShdw>
                </a:effectLst>
                <a:latin typeface="Arial"/>
              </a:rPr>
              <a:t>Bài tập 1 :</a:t>
            </a:r>
            <a:r>
              <a:rPr lang="vi-VN" sz="2400" b="1">
                <a:solidFill>
                  <a:srgbClr val="FF3300"/>
                </a:solidFill>
                <a:effectLst>
                  <a:outerShdw blurRad="38100" dist="38100" dir="2700000" algn="tl">
                    <a:srgbClr val="C0C0C0"/>
                  </a:outerShdw>
                </a:effectLst>
                <a:latin typeface="Arial"/>
              </a:rPr>
              <a:t> Kết quả điều tra về </a:t>
            </a:r>
            <a:r>
              <a:rPr lang="en-US" sz="2400" b="1">
                <a:solidFill>
                  <a:srgbClr val="FF3300"/>
                </a:solidFill>
                <a:effectLst>
                  <a:outerShdw blurRad="38100" dist="38100" dir="2700000" algn="tl">
                    <a:srgbClr val="C0C0C0"/>
                  </a:outerShdw>
                </a:effectLst>
                <a:latin typeface="Arial"/>
              </a:rPr>
              <a:t>s</a:t>
            </a:r>
            <a:r>
              <a:rPr lang="vi-VN" sz="2400" b="1">
                <a:solidFill>
                  <a:srgbClr val="FF3300"/>
                </a:solidFill>
                <a:effectLst>
                  <a:outerShdw blurRad="38100" dist="38100" dir="2700000" algn="tl">
                    <a:srgbClr val="C0C0C0"/>
                  </a:outerShdw>
                </a:effectLst>
                <a:latin typeface="Arial"/>
              </a:rPr>
              <a:t>ự</a:t>
            </a:r>
            <a:r>
              <a:rPr lang="en-US" sz="2400" b="1">
                <a:effectLst>
                  <a:outerShdw blurRad="38100" dist="38100" dir="2700000" algn="tl">
                    <a:srgbClr val="C0C0C0"/>
                  </a:outerShdw>
                </a:effectLst>
                <a:latin typeface="Arial"/>
              </a:rPr>
              <a:t> </a:t>
            </a:r>
            <a:r>
              <a:rPr lang="vi-VN" sz="2400" b="1">
                <a:solidFill>
                  <a:srgbClr val="FF3300"/>
                </a:solidFill>
                <a:effectLst>
                  <a:outerShdw blurRad="38100" dist="38100" dir="2700000" algn="tl">
                    <a:srgbClr val="C0C0C0"/>
                  </a:outerShdw>
                </a:effectLst>
                <a:latin typeface="Arial"/>
              </a:rPr>
              <a:t>ưa thích các </a:t>
            </a:r>
            <a:r>
              <a:rPr lang="en-US" sz="2400" b="1">
                <a:solidFill>
                  <a:srgbClr val="FF3300"/>
                </a:solidFill>
                <a:effectLst>
                  <a:outerShdw blurRad="38100" dist="38100" dir="2700000" algn="tl">
                    <a:srgbClr val="C0C0C0"/>
                  </a:outerShdw>
                </a:effectLst>
                <a:latin typeface="Arial"/>
              </a:rPr>
              <a:t>lo</a:t>
            </a:r>
            <a:r>
              <a:rPr lang="vi-VN" sz="2400" b="1">
                <a:solidFill>
                  <a:srgbClr val="FF3300"/>
                </a:solidFill>
                <a:effectLst>
                  <a:outerShdw blurRad="38100" dist="38100" dir="2700000" algn="tl">
                    <a:srgbClr val="C0C0C0"/>
                  </a:outerShdw>
                </a:effectLst>
                <a:latin typeface="Arial"/>
              </a:rPr>
              <a:t>ại màu</a:t>
            </a:r>
            <a:r>
              <a:rPr lang="en-US" sz="2400" b="1">
                <a:effectLst>
                  <a:outerShdw blurRad="38100" dist="38100" dir="2700000" algn="tl">
                    <a:srgbClr val="C0C0C0"/>
                  </a:outerShdw>
                </a:effectLst>
                <a:latin typeface="Arial"/>
              </a:rPr>
              <a:t> </a:t>
            </a:r>
            <a:r>
              <a:rPr lang="en-US" sz="2400" b="1">
                <a:solidFill>
                  <a:srgbClr val="FF3300"/>
                </a:solidFill>
                <a:effectLst>
                  <a:outerShdw blurRad="38100" dist="38100" dir="2700000" algn="tl">
                    <a:srgbClr val="C0C0C0"/>
                  </a:outerShdw>
                </a:effectLst>
                <a:latin typeface="Arial"/>
              </a:rPr>
              <a:t>s</a:t>
            </a:r>
            <a:r>
              <a:rPr lang="vi-VN" sz="2400" b="1">
                <a:solidFill>
                  <a:srgbClr val="FF3300"/>
                </a:solidFill>
                <a:effectLst>
                  <a:outerShdw blurRad="38100" dist="38100" dir="2700000" algn="tl">
                    <a:srgbClr val="C0C0C0"/>
                  </a:outerShdw>
                </a:effectLst>
                <a:latin typeface="Arial"/>
              </a:rPr>
              <a:t>ắc </a:t>
            </a:r>
            <a:r>
              <a:rPr lang="en-US" sz="2400" b="1">
                <a:solidFill>
                  <a:srgbClr val="FF3300"/>
                </a:solidFill>
                <a:effectLst>
                  <a:outerShdw blurRad="38100" dist="38100" dir="2700000" algn="tl">
                    <a:srgbClr val="C0C0C0"/>
                  </a:outerShdw>
                </a:effectLst>
                <a:latin typeface="Arial"/>
              </a:rPr>
              <a:t>c</a:t>
            </a:r>
            <a:r>
              <a:rPr lang="vi-VN" sz="2400" b="1">
                <a:solidFill>
                  <a:srgbClr val="FF3300"/>
                </a:solidFill>
                <a:effectLst>
                  <a:outerShdw blurRad="38100" dist="38100" dir="2700000" algn="tl">
                    <a:srgbClr val="C0C0C0"/>
                  </a:outerShdw>
                </a:effectLst>
                <a:latin typeface="Arial"/>
              </a:rPr>
              <a:t>ủa</a:t>
            </a:r>
            <a:r>
              <a:rPr lang="en-US" sz="2400" b="1">
                <a:solidFill>
                  <a:srgbClr val="FF3300"/>
                </a:solidFill>
                <a:effectLst>
                  <a:outerShdw blurRad="38100" dist="38100" dir="2700000" algn="tl">
                    <a:srgbClr val="C0C0C0"/>
                  </a:outerShdw>
                </a:effectLst>
                <a:latin typeface="Arial"/>
              </a:rPr>
              <a:t> </a:t>
            </a:r>
            <a:r>
              <a:rPr lang="vi-VN" sz="2400" b="1">
                <a:solidFill>
                  <a:srgbClr val="FF3300"/>
                </a:solidFill>
                <a:effectLst>
                  <a:outerShdw blurRad="38100" dist="38100" dir="2700000" algn="tl">
                    <a:srgbClr val="C0C0C0"/>
                  </a:outerShdw>
                </a:effectLst>
                <a:latin typeface="Arial"/>
              </a:rPr>
              <a:t>120 học sinh được cho bên biểu đồ hình </a:t>
            </a:r>
            <a:r>
              <a:rPr lang="en-US" sz="2400" b="1">
                <a:solidFill>
                  <a:srgbClr val="FF3300"/>
                </a:solidFill>
                <a:effectLst>
                  <a:outerShdw blurRad="38100" dist="38100" dir="2700000" algn="tl">
                    <a:srgbClr val="C0C0C0"/>
                  </a:outerShdw>
                </a:effectLst>
                <a:latin typeface="Arial"/>
              </a:rPr>
              <a:t>qu</a:t>
            </a:r>
            <a:r>
              <a:rPr lang="vi-VN" sz="2400" b="1">
                <a:solidFill>
                  <a:srgbClr val="FF3300"/>
                </a:solidFill>
                <a:effectLst>
                  <a:outerShdw blurRad="38100" dist="38100" dir="2700000" algn="tl">
                    <a:srgbClr val="C0C0C0"/>
                  </a:outerShdw>
                </a:effectLst>
                <a:latin typeface="Arial"/>
              </a:rPr>
              <a:t>ạt </a:t>
            </a:r>
            <a:r>
              <a:rPr lang="en-US" sz="2400" b="1">
                <a:solidFill>
                  <a:srgbClr val="FF3300"/>
                </a:solidFill>
                <a:effectLst>
                  <a:outerShdw blurRad="38100" dist="38100" dir="2700000" algn="tl">
                    <a:srgbClr val="C0C0C0"/>
                  </a:outerShdw>
                </a:effectLst>
                <a:latin typeface="Arial"/>
              </a:rPr>
              <a:t>d</a:t>
            </a:r>
            <a:r>
              <a:rPr lang="vi-VN" sz="2400" b="1">
                <a:solidFill>
                  <a:srgbClr val="FF3300"/>
                </a:solidFill>
                <a:effectLst>
                  <a:outerShdw blurRad="38100" dist="38100" dir="2700000" algn="tl">
                    <a:srgbClr val="C0C0C0"/>
                  </a:outerShdw>
                </a:effectLst>
                <a:latin typeface="Arial"/>
              </a:rPr>
              <a:t>ưới</a:t>
            </a:r>
            <a:r>
              <a:rPr lang="en-US" sz="2400" b="1">
                <a:effectLst>
                  <a:outerShdw blurRad="38100" dist="38100" dir="2700000" algn="tl">
                    <a:srgbClr val="C0C0C0"/>
                  </a:outerShdw>
                </a:effectLst>
                <a:latin typeface="Arial"/>
              </a:rPr>
              <a:t> </a:t>
            </a:r>
            <a:r>
              <a:rPr lang="vi-VN" sz="2400" b="1">
                <a:solidFill>
                  <a:srgbClr val="FF3300"/>
                </a:solidFill>
                <a:effectLst>
                  <a:outerShdw blurRad="38100" dist="38100" dir="2700000" algn="tl">
                    <a:srgbClr val="C0C0C0"/>
                  </a:outerShdw>
                </a:effectLst>
                <a:latin typeface="Arial"/>
              </a:rPr>
              <a:t>đây. Hãy cho biết có bao nhiêu học</a:t>
            </a:r>
            <a:r>
              <a:rPr lang="en-US" sz="2400" b="1">
                <a:solidFill>
                  <a:srgbClr val="FF3300"/>
                </a:solidFill>
                <a:effectLst>
                  <a:outerShdw blurRad="38100" dist="38100" dir="2700000" algn="tl">
                    <a:srgbClr val="C0C0C0"/>
                  </a:outerShdw>
                </a:effectLst>
                <a:latin typeface="Arial"/>
              </a:rPr>
              <a:t> </a:t>
            </a:r>
            <a:r>
              <a:rPr lang="vi-VN" sz="2400" b="1">
                <a:solidFill>
                  <a:srgbClr val="FF3300"/>
                </a:solidFill>
                <a:effectLst>
                  <a:outerShdw blurRad="38100" dist="38100" dir="2700000" algn="tl">
                    <a:srgbClr val="C0C0C0"/>
                  </a:outerShdw>
                </a:effectLst>
                <a:latin typeface="Arial"/>
              </a:rPr>
              <a:t>sinh :</a:t>
            </a:r>
          </a:p>
        </p:txBody>
      </p:sp>
      <p:pic>
        <p:nvPicPr>
          <p:cNvPr id="9223" name="Picture 7" descr="Picture3"/>
          <p:cNvPicPr>
            <a:picLocks noChangeAspect="1" noChangeArrowheads="1"/>
          </p:cNvPicPr>
          <p:nvPr/>
        </p:nvPicPr>
        <p:blipFill>
          <a:blip r:embed="rId2"/>
          <a:srcRect/>
          <a:stretch>
            <a:fillRect/>
          </a:stretch>
        </p:blipFill>
        <p:spPr bwMode="auto">
          <a:xfrm>
            <a:off x="5219700" y="3068638"/>
            <a:ext cx="3924300" cy="3789362"/>
          </a:xfrm>
          <a:prstGeom prst="rect">
            <a:avLst/>
          </a:prstGeom>
          <a:noFill/>
          <a:ln w="9525">
            <a:noFill/>
            <a:miter lim="800000"/>
            <a:headEnd/>
            <a:tailEnd/>
          </a:ln>
        </p:spPr>
      </p:pic>
      <p:sp>
        <p:nvSpPr>
          <p:cNvPr id="9224" name="Text Box 8"/>
          <p:cNvSpPr txBox="1">
            <a:spLocks noChangeArrowheads="1"/>
          </p:cNvSpPr>
          <p:nvPr/>
        </p:nvSpPr>
        <p:spPr bwMode="auto">
          <a:xfrm>
            <a:off x="0" y="3284538"/>
            <a:ext cx="3708400" cy="519112"/>
          </a:xfrm>
          <a:prstGeom prst="rect">
            <a:avLst/>
          </a:prstGeom>
          <a:noFill/>
          <a:ln w="9525">
            <a:noFill/>
            <a:miter lim="800000"/>
            <a:headEnd/>
            <a:tailEnd/>
          </a:ln>
          <a:effectLst/>
        </p:spPr>
        <p:txBody>
          <a:bodyPr>
            <a:spAutoFit/>
          </a:bodyPr>
          <a:lstStyle/>
          <a:p>
            <a:pPr>
              <a:spcBef>
                <a:spcPct val="50000"/>
              </a:spcBef>
              <a:defRPr/>
            </a:pPr>
            <a:r>
              <a:rPr lang="vi-VN" sz="2800" b="1">
                <a:solidFill>
                  <a:schemeClr val="tx2"/>
                </a:solidFill>
                <a:effectLst>
                  <a:outerShdw blurRad="38100" dist="38100" dir="2700000" algn="tl">
                    <a:srgbClr val="C0C0C0"/>
                  </a:outerShdw>
                </a:effectLst>
                <a:latin typeface="Arial"/>
              </a:rPr>
              <a:t>a) Thích màu xanh ?</a:t>
            </a:r>
            <a:endParaRPr lang="vi-VN" sz="2800" b="1">
              <a:solidFill>
                <a:schemeClr val="tx2"/>
              </a:solidFill>
              <a:latin typeface="Arial"/>
            </a:endParaRPr>
          </a:p>
        </p:txBody>
      </p:sp>
      <p:sp>
        <p:nvSpPr>
          <p:cNvPr id="9225" name="Text Box 9"/>
          <p:cNvSpPr txBox="1">
            <a:spLocks noChangeArrowheads="1"/>
          </p:cNvSpPr>
          <p:nvPr/>
        </p:nvSpPr>
        <p:spPr bwMode="auto">
          <a:xfrm>
            <a:off x="0" y="4005263"/>
            <a:ext cx="3348038" cy="519112"/>
          </a:xfrm>
          <a:prstGeom prst="rect">
            <a:avLst/>
          </a:prstGeom>
          <a:noFill/>
          <a:ln w="9525">
            <a:noFill/>
            <a:miter lim="800000"/>
            <a:headEnd/>
            <a:tailEnd/>
          </a:ln>
          <a:effectLst/>
        </p:spPr>
        <p:txBody>
          <a:bodyPr>
            <a:spAutoFit/>
          </a:bodyPr>
          <a:lstStyle/>
          <a:p>
            <a:pPr>
              <a:spcBef>
                <a:spcPct val="50000"/>
              </a:spcBef>
              <a:defRPr/>
            </a:pPr>
            <a:r>
              <a:rPr lang="en-US" sz="2800" b="1">
                <a:solidFill>
                  <a:schemeClr val="tx2"/>
                </a:solidFill>
                <a:effectLst>
                  <a:outerShdw blurRad="38100" dist="38100" dir="2700000" algn="tl">
                    <a:srgbClr val="C0C0C0"/>
                  </a:outerShdw>
                </a:effectLst>
                <a:latin typeface="Arial"/>
              </a:rPr>
              <a:t>b</a:t>
            </a:r>
            <a:r>
              <a:rPr lang="vi-VN" sz="2800" b="1">
                <a:solidFill>
                  <a:schemeClr val="tx2"/>
                </a:solidFill>
                <a:effectLst>
                  <a:outerShdw blurRad="38100" dist="38100" dir="2700000" algn="tl">
                    <a:srgbClr val="C0C0C0"/>
                  </a:outerShdw>
                </a:effectLst>
                <a:latin typeface="Arial"/>
              </a:rPr>
              <a:t>) Thích màu đỏ ?</a:t>
            </a:r>
            <a:endParaRPr lang="vi-VN" sz="2800" b="1">
              <a:solidFill>
                <a:schemeClr val="tx2"/>
              </a:solidFill>
              <a:latin typeface="Arial"/>
            </a:endParaRPr>
          </a:p>
        </p:txBody>
      </p:sp>
      <p:sp>
        <p:nvSpPr>
          <p:cNvPr id="9226" name="Text Box 10"/>
          <p:cNvSpPr txBox="1">
            <a:spLocks noChangeArrowheads="1"/>
          </p:cNvSpPr>
          <p:nvPr/>
        </p:nvSpPr>
        <p:spPr bwMode="auto">
          <a:xfrm>
            <a:off x="0" y="4868863"/>
            <a:ext cx="3708400" cy="519112"/>
          </a:xfrm>
          <a:prstGeom prst="rect">
            <a:avLst/>
          </a:prstGeom>
          <a:noFill/>
          <a:ln w="9525">
            <a:noFill/>
            <a:miter lim="800000"/>
            <a:headEnd/>
            <a:tailEnd/>
          </a:ln>
          <a:effectLst/>
        </p:spPr>
        <p:txBody>
          <a:bodyPr>
            <a:spAutoFit/>
          </a:bodyPr>
          <a:lstStyle/>
          <a:p>
            <a:pPr>
              <a:spcBef>
                <a:spcPct val="50000"/>
              </a:spcBef>
              <a:defRPr/>
            </a:pPr>
            <a:r>
              <a:rPr lang="en-US" sz="2800" b="1">
                <a:solidFill>
                  <a:schemeClr val="tx2"/>
                </a:solidFill>
                <a:effectLst>
                  <a:outerShdw blurRad="38100" dist="38100" dir="2700000" algn="tl">
                    <a:srgbClr val="C0C0C0"/>
                  </a:outerShdw>
                </a:effectLst>
                <a:latin typeface="Arial"/>
              </a:rPr>
              <a:t>c</a:t>
            </a:r>
            <a:r>
              <a:rPr lang="vi-VN" sz="2800" b="1">
                <a:solidFill>
                  <a:schemeClr val="tx2"/>
                </a:solidFill>
                <a:effectLst>
                  <a:outerShdw blurRad="38100" dist="38100" dir="2700000" algn="tl">
                    <a:srgbClr val="C0C0C0"/>
                  </a:outerShdw>
                </a:effectLst>
                <a:latin typeface="Arial"/>
              </a:rPr>
              <a:t>) Thích màu </a:t>
            </a:r>
            <a:r>
              <a:rPr lang="en-US" sz="2800" b="1">
                <a:solidFill>
                  <a:schemeClr val="tx2"/>
                </a:solidFill>
                <a:effectLst>
                  <a:outerShdw blurRad="38100" dist="38100" dir="2700000" algn="tl">
                    <a:srgbClr val="C0C0C0"/>
                  </a:outerShdw>
                </a:effectLst>
                <a:latin typeface="Arial"/>
              </a:rPr>
              <a:t>tr</a:t>
            </a:r>
            <a:r>
              <a:rPr lang="vi-VN" sz="2800" b="1">
                <a:effectLst>
                  <a:outerShdw blurRad="38100" dist="38100" dir="2700000" algn="tl">
                    <a:srgbClr val="C0C0C0"/>
                  </a:outerShdw>
                </a:effectLst>
                <a:latin typeface="Arial"/>
              </a:rPr>
              <a:t>ắng</a:t>
            </a:r>
            <a:r>
              <a:rPr lang="en-US" sz="2800" b="1">
                <a:effectLst>
                  <a:outerShdw blurRad="38100" dist="38100" dir="2700000" algn="tl">
                    <a:srgbClr val="C0C0C0"/>
                  </a:outerShdw>
                </a:effectLst>
                <a:latin typeface="Arial"/>
              </a:rPr>
              <a:t> </a:t>
            </a:r>
            <a:r>
              <a:rPr lang="vi-VN" sz="2800" b="1">
                <a:solidFill>
                  <a:schemeClr val="tx2"/>
                </a:solidFill>
                <a:effectLst>
                  <a:outerShdw blurRad="38100" dist="38100" dir="2700000" algn="tl">
                    <a:srgbClr val="C0C0C0"/>
                  </a:outerShdw>
                </a:effectLst>
                <a:latin typeface="Arial"/>
              </a:rPr>
              <a:t>?</a:t>
            </a:r>
          </a:p>
        </p:txBody>
      </p:sp>
      <p:sp>
        <p:nvSpPr>
          <p:cNvPr id="9227" name="Text Box 11"/>
          <p:cNvSpPr txBox="1">
            <a:spLocks noChangeArrowheads="1"/>
          </p:cNvSpPr>
          <p:nvPr/>
        </p:nvSpPr>
        <p:spPr bwMode="auto">
          <a:xfrm>
            <a:off x="0" y="5661025"/>
            <a:ext cx="3348038" cy="519113"/>
          </a:xfrm>
          <a:prstGeom prst="rect">
            <a:avLst/>
          </a:prstGeom>
          <a:noFill/>
          <a:ln w="9525">
            <a:noFill/>
            <a:miter lim="800000"/>
            <a:headEnd/>
            <a:tailEnd/>
          </a:ln>
          <a:effectLst/>
        </p:spPr>
        <p:txBody>
          <a:bodyPr>
            <a:spAutoFit/>
          </a:bodyPr>
          <a:lstStyle/>
          <a:p>
            <a:pPr>
              <a:spcBef>
                <a:spcPct val="50000"/>
              </a:spcBef>
              <a:defRPr/>
            </a:pPr>
            <a:r>
              <a:rPr lang="en-US" sz="2800" b="1">
                <a:solidFill>
                  <a:schemeClr val="tx2"/>
                </a:solidFill>
                <a:effectLst>
                  <a:outerShdw blurRad="38100" dist="38100" dir="2700000" algn="tl">
                    <a:srgbClr val="C0C0C0"/>
                  </a:outerShdw>
                </a:effectLst>
                <a:latin typeface="Arial"/>
              </a:rPr>
              <a:t>d</a:t>
            </a:r>
            <a:r>
              <a:rPr lang="vi-VN" sz="2800" b="1">
                <a:solidFill>
                  <a:schemeClr val="tx2"/>
                </a:solidFill>
                <a:effectLst>
                  <a:outerShdw blurRad="38100" dist="38100" dir="2700000" algn="tl">
                    <a:srgbClr val="C0C0C0"/>
                  </a:outerShdw>
                </a:effectLst>
                <a:latin typeface="Arial"/>
              </a:rPr>
              <a:t>) Thích màu tím ?</a:t>
            </a:r>
            <a:endParaRPr lang="vi-VN" sz="2800" b="1">
              <a:solidFill>
                <a:schemeClr val="tx2"/>
              </a:solidFill>
              <a:latin typeface="Arial"/>
            </a:endParaRPr>
          </a:p>
        </p:txBody>
      </p:sp>
      <p:sp>
        <p:nvSpPr>
          <p:cNvPr id="10248" name="WordArt 17"/>
          <p:cNvSpPr>
            <a:spLocks noChangeArrowheads="1" noChangeShapeType="1" noTextEdit="1"/>
          </p:cNvSpPr>
          <p:nvPr/>
        </p:nvSpPr>
        <p:spPr bwMode="auto">
          <a:xfrm>
            <a:off x="1216025" y="1052513"/>
            <a:ext cx="7100888" cy="4318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GIỚI THIỆU BIỂU ĐỒ HÌNH QUẠT.</a:t>
            </a:r>
          </a:p>
        </p:txBody>
      </p:sp>
      <p:sp>
        <p:nvSpPr>
          <p:cNvPr id="9234" name="Text Box 18"/>
          <p:cNvSpPr txBox="1">
            <a:spLocks noChangeArrowheads="1"/>
          </p:cNvSpPr>
          <p:nvPr/>
        </p:nvSpPr>
        <p:spPr bwMode="auto">
          <a:xfrm>
            <a:off x="0" y="44450"/>
            <a:ext cx="9144000" cy="461963"/>
          </a:xfrm>
          <a:prstGeom prst="rect">
            <a:avLst/>
          </a:prstGeom>
          <a:noFill/>
          <a:ln w="9525">
            <a:noFill/>
            <a:miter lim="800000"/>
            <a:headEnd/>
            <a:tailEnd/>
          </a:ln>
          <a:effectLst/>
        </p:spPr>
        <p:txBody>
          <a:bodyPr>
            <a:spAutoFit/>
          </a:bodyPr>
          <a:lstStyle/>
          <a:p>
            <a:pPr algn="ctr">
              <a:spcBef>
                <a:spcPct val="50000"/>
              </a:spcBef>
              <a:defRPr/>
            </a:pPr>
            <a:r>
              <a:rPr lang="vi-VN" sz="2400" b="1" u="sng" dirty="0">
                <a:solidFill>
                  <a:srgbClr val="FF3300"/>
                </a:solidFill>
                <a:effectLst>
                  <a:outerShdw blurRad="38100" dist="38100" dir="2700000" algn="tl">
                    <a:srgbClr val="C0C0C0"/>
                  </a:outerShdw>
                </a:effectLst>
                <a:latin typeface="Arial"/>
              </a:rPr>
              <a:t>Toán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checkerboard(across)">
                                      <p:cBhvr>
                                        <p:cTn id="7" dur="500"/>
                                        <p:tgtEl>
                                          <p:spTgt spid="92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9223"/>
                                        </p:tgtEl>
                                        <p:attrNameLst>
                                          <p:attrName>style.visibility</p:attrName>
                                        </p:attrNameLst>
                                      </p:cBhvr>
                                      <p:to>
                                        <p:strVal val="visible"/>
                                      </p:to>
                                    </p:set>
                                    <p:animEffect transition="in" filter="wheel(4)">
                                      <p:cBhvr>
                                        <p:cTn id="12" dur="2000"/>
                                        <p:tgtEl>
                                          <p:spTgt spid="92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9224"/>
                                        </p:tgtEl>
                                        <p:attrNameLst>
                                          <p:attrName>style.visibility</p:attrName>
                                        </p:attrNameLst>
                                      </p:cBhvr>
                                      <p:to>
                                        <p:strVal val="visible"/>
                                      </p:to>
                                    </p:set>
                                    <p:anim calcmode="lin" valueType="num">
                                      <p:cBhvr additive="base">
                                        <p:cTn id="17" dur="500" fill="hold"/>
                                        <p:tgtEl>
                                          <p:spTgt spid="9224"/>
                                        </p:tgtEl>
                                        <p:attrNameLst>
                                          <p:attrName>ppt_x</p:attrName>
                                        </p:attrNameLst>
                                      </p:cBhvr>
                                      <p:tavLst>
                                        <p:tav tm="0">
                                          <p:val>
                                            <p:strVal val="0-#ppt_w/2"/>
                                          </p:val>
                                        </p:tav>
                                        <p:tav tm="100000">
                                          <p:val>
                                            <p:strVal val="#ppt_x"/>
                                          </p:val>
                                        </p:tav>
                                      </p:tavLst>
                                    </p:anim>
                                    <p:anim calcmode="lin" valueType="num">
                                      <p:cBhvr additive="base">
                                        <p:cTn id="18" dur="500" fill="hold"/>
                                        <p:tgtEl>
                                          <p:spTgt spid="9224"/>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9225"/>
                                        </p:tgtEl>
                                        <p:attrNameLst>
                                          <p:attrName>style.visibility</p:attrName>
                                        </p:attrNameLst>
                                      </p:cBhvr>
                                      <p:to>
                                        <p:strVal val="visible"/>
                                      </p:to>
                                    </p:set>
                                    <p:anim calcmode="lin" valueType="num">
                                      <p:cBhvr additive="base">
                                        <p:cTn id="23" dur="500" fill="hold"/>
                                        <p:tgtEl>
                                          <p:spTgt spid="9225"/>
                                        </p:tgtEl>
                                        <p:attrNameLst>
                                          <p:attrName>ppt_x</p:attrName>
                                        </p:attrNameLst>
                                      </p:cBhvr>
                                      <p:tavLst>
                                        <p:tav tm="0">
                                          <p:val>
                                            <p:strVal val="0-#ppt_w/2"/>
                                          </p:val>
                                        </p:tav>
                                        <p:tav tm="100000">
                                          <p:val>
                                            <p:strVal val="#ppt_x"/>
                                          </p:val>
                                        </p:tav>
                                      </p:tavLst>
                                    </p:anim>
                                    <p:anim calcmode="lin" valueType="num">
                                      <p:cBhvr additive="base">
                                        <p:cTn id="24" dur="500" fill="hold"/>
                                        <p:tgtEl>
                                          <p:spTgt spid="9225"/>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9226"/>
                                        </p:tgtEl>
                                        <p:attrNameLst>
                                          <p:attrName>style.visibility</p:attrName>
                                        </p:attrNameLst>
                                      </p:cBhvr>
                                      <p:to>
                                        <p:strVal val="visible"/>
                                      </p:to>
                                    </p:set>
                                    <p:anim calcmode="lin" valueType="num">
                                      <p:cBhvr additive="base">
                                        <p:cTn id="29" dur="500" fill="hold"/>
                                        <p:tgtEl>
                                          <p:spTgt spid="9226"/>
                                        </p:tgtEl>
                                        <p:attrNameLst>
                                          <p:attrName>ppt_x</p:attrName>
                                        </p:attrNameLst>
                                      </p:cBhvr>
                                      <p:tavLst>
                                        <p:tav tm="0">
                                          <p:val>
                                            <p:strVal val="0-#ppt_w/2"/>
                                          </p:val>
                                        </p:tav>
                                        <p:tav tm="100000">
                                          <p:val>
                                            <p:strVal val="#ppt_x"/>
                                          </p:val>
                                        </p:tav>
                                      </p:tavLst>
                                    </p:anim>
                                    <p:anim calcmode="lin" valueType="num">
                                      <p:cBhvr additive="base">
                                        <p:cTn id="30" dur="500" fill="hold"/>
                                        <p:tgtEl>
                                          <p:spTgt spid="9226"/>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9227"/>
                                        </p:tgtEl>
                                        <p:attrNameLst>
                                          <p:attrName>style.visibility</p:attrName>
                                        </p:attrNameLst>
                                      </p:cBhvr>
                                      <p:to>
                                        <p:strVal val="visible"/>
                                      </p:to>
                                    </p:set>
                                    <p:anim calcmode="lin" valueType="num">
                                      <p:cBhvr additive="base">
                                        <p:cTn id="35" dur="500" fill="hold"/>
                                        <p:tgtEl>
                                          <p:spTgt spid="9227"/>
                                        </p:tgtEl>
                                        <p:attrNameLst>
                                          <p:attrName>ppt_x</p:attrName>
                                        </p:attrNameLst>
                                      </p:cBhvr>
                                      <p:tavLst>
                                        <p:tav tm="0">
                                          <p:val>
                                            <p:strVal val="0-#ppt_w/2"/>
                                          </p:val>
                                        </p:tav>
                                        <p:tav tm="100000">
                                          <p:val>
                                            <p:strVal val="#ppt_x"/>
                                          </p:val>
                                        </p:tav>
                                      </p:tavLst>
                                    </p:anim>
                                    <p:anim calcmode="lin" valueType="num">
                                      <p:cBhvr additive="base">
                                        <p:cTn id="36" dur="500" fill="hold"/>
                                        <p:tgtEl>
                                          <p:spTgt spid="92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P spid="9224" grpId="0"/>
      <p:bldP spid="9225" grpId="0"/>
      <p:bldP spid="9226" grpId="0"/>
      <p:bldP spid="92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15888"/>
            <a:ext cx="5770563" cy="706437"/>
          </a:xfrm>
        </p:spPr>
        <p:txBody>
          <a:bodyPr/>
          <a:lstStyle/>
          <a:p>
            <a:pPr eaLnBrk="1" hangingPunct="1"/>
            <a:r>
              <a:rPr lang="en-US" u="sng" smtClean="0">
                <a:solidFill>
                  <a:srgbClr val="0000FF"/>
                </a:solidFill>
              </a:rPr>
              <a:t>Bài giải</a:t>
            </a:r>
          </a:p>
        </p:txBody>
      </p:sp>
      <p:sp>
        <p:nvSpPr>
          <p:cNvPr id="11267" name="Rectangle 3"/>
          <p:cNvSpPr>
            <a:spLocks noGrp="1" noChangeArrowheads="1"/>
          </p:cNvSpPr>
          <p:nvPr>
            <p:ph type="body" idx="1"/>
          </p:nvPr>
        </p:nvSpPr>
        <p:spPr>
          <a:xfrm>
            <a:off x="179388" y="908050"/>
            <a:ext cx="8229600" cy="4530725"/>
          </a:xfrm>
        </p:spPr>
        <p:txBody>
          <a:bodyPr/>
          <a:lstStyle/>
          <a:p>
            <a:pPr eaLnBrk="1" hangingPunct="1">
              <a:lnSpc>
                <a:spcPct val="90000"/>
              </a:lnSpc>
              <a:buFont typeface="Wingdings" pitchFamily="2" charset="2"/>
              <a:buNone/>
            </a:pPr>
            <a:r>
              <a:rPr lang="en-US" sz="2800" smtClean="0">
                <a:solidFill>
                  <a:schemeClr val="tx2"/>
                </a:solidFill>
              </a:rPr>
              <a:t>	a) Số học sinh thích màu xanh là:</a:t>
            </a:r>
          </a:p>
          <a:p>
            <a:pPr lvl="1" eaLnBrk="1" hangingPunct="1">
              <a:lnSpc>
                <a:spcPct val="90000"/>
              </a:lnSpc>
              <a:buFont typeface="Wingdings" pitchFamily="2" charset="2"/>
              <a:buNone/>
            </a:pPr>
            <a:r>
              <a:rPr lang="en-US" smtClean="0">
                <a:solidFill>
                  <a:schemeClr val="tx2"/>
                </a:solidFill>
              </a:rPr>
              <a:t>	120 x 40 : 100 = 48 (học sinh)</a:t>
            </a:r>
          </a:p>
          <a:p>
            <a:pPr lvl="1" eaLnBrk="1" hangingPunct="1">
              <a:lnSpc>
                <a:spcPct val="90000"/>
              </a:lnSpc>
              <a:buFont typeface="Wingdings" pitchFamily="2" charset="2"/>
              <a:buNone/>
            </a:pPr>
            <a:r>
              <a:rPr lang="en-US" smtClean="0">
                <a:solidFill>
                  <a:schemeClr val="tx2"/>
                </a:solidFill>
              </a:rPr>
              <a:t>b) Số học sinh thích màu đỏ là:</a:t>
            </a:r>
          </a:p>
          <a:p>
            <a:pPr lvl="1" eaLnBrk="1" hangingPunct="1">
              <a:lnSpc>
                <a:spcPct val="90000"/>
              </a:lnSpc>
              <a:buFont typeface="Wingdings" pitchFamily="2" charset="2"/>
              <a:buNone/>
            </a:pPr>
            <a:r>
              <a:rPr lang="en-US" smtClean="0">
                <a:solidFill>
                  <a:schemeClr val="tx2"/>
                </a:solidFill>
              </a:rPr>
              <a:t>	120 x 25 : 100 = 30 (học sinh)</a:t>
            </a:r>
          </a:p>
          <a:p>
            <a:pPr lvl="1" eaLnBrk="1" hangingPunct="1">
              <a:lnSpc>
                <a:spcPct val="90000"/>
              </a:lnSpc>
              <a:buFont typeface="Wingdings" pitchFamily="2" charset="2"/>
              <a:buNone/>
            </a:pPr>
            <a:r>
              <a:rPr lang="en-US" smtClean="0">
                <a:solidFill>
                  <a:schemeClr val="tx2"/>
                </a:solidFill>
              </a:rPr>
              <a:t>c) Số học sinh thích màu trắng là:</a:t>
            </a:r>
          </a:p>
          <a:p>
            <a:pPr lvl="1" eaLnBrk="1" hangingPunct="1">
              <a:lnSpc>
                <a:spcPct val="90000"/>
              </a:lnSpc>
              <a:buFont typeface="Wingdings" pitchFamily="2" charset="2"/>
              <a:buNone/>
            </a:pPr>
            <a:r>
              <a:rPr lang="en-US" smtClean="0">
                <a:solidFill>
                  <a:schemeClr val="tx2"/>
                </a:solidFill>
              </a:rPr>
              <a:t>	120 x 20 : 100 = 24 (học sinh)</a:t>
            </a:r>
          </a:p>
          <a:p>
            <a:pPr lvl="1" eaLnBrk="1" hangingPunct="1">
              <a:lnSpc>
                <a:spcPct val="90000"/>
              </a:lnSpc>
              <a:buFont typeface="Wingdings" pitchFamily="2" charset="2"/>
              <a:buNone/>
            </a:pPr>
            <a:r>
              <a:rPr lang="en-US" smtClean="0">
                <a:solidFill>
                  <a:schemeClr val="tx2"/>
                </a:solidFill>
              </a:rPr>
              <a:t>d) Số học sinh thích màu tím là:</a:t>
            </a:r>
          </a:p>
          <a:p>
            <a:pPr lvl="1" eaLnBrk="1" hangingPunct="1">
              <a:lnSpc>
                <a:spcPct val="90000"/>
              </a:lnSpc>
              <a:buFont typeface="Wingdings" pitchFamily="2" charset="2"/>
              <a:buNone/>
            </a:pPr>
            <a:r>
              <a:rPr lang="en-US" smtClean="0">
                <a:solidFill>
                  <a:schemeClr val="tx2"/>
                </a:solidFill>
              </a:rPr>
              <a:t>	120 x 15 : 100 = 18 (học sinh)</a:t>
            </a:r>
          </a:p>
          <a:p>
            <a:pPr lvl="1" eaLnBrk="1" hangingPunct="1">
              <a:lnSpc>
                <a:spcPct val="90000"/>
              </a:lnSpc>
              <a:buFont typeface="Wingdings" pitchFamily="2" charset="2"/>
              <a:buNone/>
            </a:pPr>
            <a:r>
              <a:rPr lang="en-US" u="sng" smtClean="0">
                <a:solidFill>
                  <a:schemeClr val="tx2"/>
                </a:solidFill>
              </a:rPr>
              <a:t>Đáp số</a:t>
            </a:r>
            <a:r>
              <a:rPr lang="en-US" smtClean="0">
                <a:solidFill>
                  <a:schemeClr val="tx2"/>
                </a:solidFill>
              </a:rPr>
              <a:t>: 	a) 48 học sinh</a:t>
            </a:r>
          </a:p>
          <a:p>
            <a:pPr lvl="1" eaLnBrk="1" hangingPunct="1">
              <a:lnSpc>
                <a:spcPct val="90000"/>
              </a:lnSpc>
              <a:buFont typeface="Wingdings" pitchFamily="2" charset="2"/>
              <a:buNone/>
            </a:pPr>
            <a:r>
              <a:rPr lang="en-US" smtClean="0">
                <a:solidFill>
                  <a:schemeClr val="tx2"/>
                </a:solidFill>
              </a:rPr>
              <a:t>			b) 30 học sinh</a:t>
            </a:r>
          </a:p>
          <a:p>
            <a:pPr lvl="1" eaLnBrk="1" hangingPunct="1">
              <a:lnSpc>
                <a:spcPct val="90000"/>
              </a:lnSpc>
              <a:buFont typeface="Wingdings" pitchFamily="2" charset="2"/>
              <a:buNone/>
            </a:pPr>
            <a:r>
              <a:rPr lang="en-US" smtClean="0">
                <a:solidFill>
                  <a:schemeClr val="tx2"/>
                </a:solidFill>
              </a:rPr>
              <a:t>			c) 24 học sinh</a:t>
            </a:r>
          </a:p>
          <a:p>
            <a:pPr lvl="1" eaLnBrk="1" hangingPunct="1">
              <a:lnSpc>
                <a:spcPct val="90000"/>
              </a:lnSpc>
              <a:buFont typeface="Wingdings" pitchFamily="2" charset="2"/>
              <a:buNone/>
            </a:pPr>
            <a:r>
              <a:rPr lang="en-US" smtClean="0">
                <a:solidFill>
                  <a:schemeClr val="tx2"/>
                </a:solidFill>
              </a:rPr>
              <a:t>			d) 18 học sinh</a:t>
            </a:r>
          </a:p>
          <a:p>
            <a:pPr eaLnBrk="1" hangingPunct="1">
              <a:lnSpc>
                <a:spcPct val="90000"/>
              </a:lnSpc>
              <a:buFont typeface="Wingdings" pitchFamily="2" charset="2"/>
              <a:buNone/>
            </a:pPr>
            <a:r>
              <a:rPr lang="en-US" sz="2800" smtClean="0">
                <a:solidFill>
                  <a:schemeClr val="tx2"/>
                </a:solidFill>
              </a:rPr>
              <a:t>		</a:t>
            </a:r>
          </a:p>
        </p:txBody>
      </p:sp>
      <p:pic>
        <p:nvPicPr>
          <p:cNvPr id="11268" name="Picture 4" descr="Picture3"/>
          <p:cNvPicPr>
            <a:picLocks noChangeAspect="1" noChangeArrowheads="1"/>
          </p:cNvPicPr>
          <p:nvPr/>
        </p:nvPicPr>
        <p:blipFill>
          <a:blip r:embed="rId2"/>
          <a:srcRect/>
          <a:stretch>
            <a:fillRect/>
          </a:stretch>
        </p:blipFill>
        <p:spPr bwMode="auto">
          <a:xfrm>
            <a:off x="6046788" y="765175"/>
            <a:ext cx="3097212" cy="3470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B3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0245" name="AutoShape 5"/>
          <p:cNvSpPr>
            <a:spLocks noChangeArrowheads="1"/>
          </p:cNvSpPr>
          <p:nvPr/>
        </p:nvSpPr>
        <p:spPr bwMode="auto">
          <a:xfrm>
            <a:off x="1331913" y="1052513"/>
            <a:ext cx="6840537" cy="1655762"/>
          </a:xfrm>
          <a:prstGeom prst="ellipseRibbon">
            <a:avLst>
              <a:gd name="adj1" fmla="val 25000"/>
              <a:gd name="adj2" fmla="val 50000"/>
              <a:gd name="adj3" fmla="val 12500"/>
            </a:avLst>
          </a:prstGeom>
          <a:solidFill>
            <a:srgbClr val="FFFF00"/>
          </a:solidFill>
          <a:ln w="9525">
            <a:solidFill>
              <a:schemeClr val="tx1"/>
            </a:solidFill>
            <a:round/>
            <a:headEnd/>
            <a:tailEnd/>
          </a:ln>
        </p:spPr>
        <p:txBody>
          <a:bodyPr wrap="none" anchor="ctr"/>
          <a:lstStyle/>
          <a:p>
            <a:endParaRPr lang="en-US"/>
          </a:p>
        </p:txBody>
      </p:sp>
      <p:sp>
        <p:nvSpPr>
          <p:cNvPr id="10246" name="Text Box 6"/>
          <p:cNvSpPr txBox="1">
            <a:spLocks noChangeArrowheads="1"/>
          </p:cNvSpPr>
          <p:nvPr/>
        </p:nvSpPr>
        <p:spPr bwMode="auto">
          <a:xfrm>
            <a:off x="3203575" y="1700213"/>
            <a:ext cx="3095625" cy="701675"/>
          </a:xfrm>
          <a:prstGeom prst="rect">
            <a:avLst/>
          </a:prstGeom>
          <a:noFill/>
          <a:ln w="9525">
            <a:noFill/>
            <a:miter lim="800000"/>
            <a:headEnd/>
            <a:tailEnd/>
          </a:ln>
          <a:effectLst/>
        </p:spPr>
        <p:txBody>
          <a:bodyPr>
            <a:spAutoFit/>
          </a:bodyPr>
          <a:lstStyle/>
          <a:p>
            <a:pPr>
              <a:spcBef>
                <a:spcPct val="50000"/>
              </a:spcBef>
              <a:defRPr/>
            </a:pPr>
            <a:r>
              <a:rPr lang="en-US" sz="4000" b="1">
                <a:solidFill>
                  <a:srgbClr val="FF0066"/>
                </a:solidFill>
                <a:effectLst>
                  <a:outerShdw blurRad="38100" dist="38100" dir="2700000" algn="tl">
                    <a:srgbClr val="000000"/>
                  </a:outerShdw>
                </a:effectLst>
                <a:latin typeface="Arial"/>
              </a:rPr>
              <a:t>TRÒ CHƠI :</a:t>
            </a:r>
            <a:endParaRPr lang="vi-VN" sz="4000" b="1">
              <a:solidFill>
                <a:srgbClr val="FF0066"/>
              </a:solidFill>
              <a:effectLst>
                <a:outerShdw blurRad="38100" dist="38100" dir="2700000" algn="tl">
                  <a:srgbClr val="000000"/>
                </a:outerShdw>
              </a:effectLst>
              <a:latin typeface="Arial"/>
            </a:endParaRPr>
          </a:p>
        </p:txBody>
      </p:sp>
      <p:sp>
        <p:nvSpPr>
          <p:cNvPr id="10247" name="WordArt 7"/>
          <p:cNvSpPr>
            <a:spLocks noChangeArrowheads="1" noChangeShapeType="1" noTextEdit="1"/>
          </p:cNvSpPr>
          <p:nvPr/>
        </p:nvSpPr>
        <p:spPr bwMode="auto">
          <a:xfrm>
            <a:off x="2157413" y="2924175"/>
            <a:ext cx="4829175" cy="3025775"/>
          </a:xfrm>
          <a:prstGeom prst="rect">
            <a:avLst/>
          </a:prstGeom>
        </p:spPr>
        <p:txBody>
          <a:bodyPr wrap="none" fromWordArt="1">
            <a:prstTxWarp prst="textArchUpPour">
              <a:avLst>
                <a:gd name="adj1" fmla="val 10800004"/>
                <a:gd name="adj2" fmla="val 50000"/>
              </a:avLst>
            </a:prstTxWarp>
          </a:bodyPr>
          <a:lstStyle/>
          <a:p>
            <a:pPr algn="ctr"/>
            <a:r>
              <a:rPr lang="en-US" sz="3600" kern="10">
                <a:ln w="19050">
                  <a:solidFill>
                    <a:srgbClr val="99CCFF"/>
                  </a:solidFill>
                  <a:round/>
                  <a:headEnd/>
                  <a:tailEnd/>
                </a:ln>
                <a:solidFill>
                  <a:srgbClr val="00FF00"/>
                </a:solidFill>
                <a:effectLst>
                  <a:outerShdw dist="35921" dir="2700000" algn="ctr" rotWithShape="0">
                    <a:srgbClr val="990000"/>
                  </a:outerShdw>
                </a:effectLst>
                <a:latin typeface="Arial"/>
                <a:cs typeface="Arial"/>
              </a:rPr>
              <a:t>NHẬN DẠNG BIỂU ĐỒ.</a:t>
            </a:r>
          </a:p>
        </p:txBody>
      </p:sp>
      <p:pic>
        <p:nvPicPr>
          <p:cNvPr id="12294" name="Picture 9" descr="Picture1"/>
          <p:cNvPicPr>
            <a:picLocks noChangeAspect="1" noChangeArrowheads="1"/>
          </p:cNvPicPr>
          <p:nvPr/>
        </p:nvPicPr>
        <p:blipFill>
          <a:blip r:embed="rId3"/>
          <a:srcRect/>
          <a:stretch>
            <a:fillRect/>
          </a:stretch>
        </p:blipFill>
        <p:spPr bwMode="auto">
          <a:xfrm>
            <a:off x="1835150" y="4629150"/>
            <a:ext cx="5476875" cy="95250"/>
          </a:xfrm>
          <a:prstGeom prst="rect">
            <a:avLst/>
          </a:prstGeom>
          <a:noFill/>
          <a:ln w="9525">
            <a:noFill/>
            <a:miter lim="800000"/>
            <a:headEnd/>
            <a:tailEnd/>
          </a:ln>
        </p:spPr>
      </p:pic>
      <p:pic>
        <p:nvPicPr>
          <p:cNvPr id="12295" name="Picture 10" descr="Picture1"/>
          <p:cNvPicPr>
            <a:picLocks noChangeAspect="1" noChangeArrowheads="1"/>
          </p:cNvPicPr>
          <p:nvPr/>
        </p:nvPicPr>
        <p:blipFill>
          <a:blip r:embed="rId3"/>
          <a:srcRect/>
          <a:stretch>
            <a:fillRect/>
          </a:stretch>
        </p:blipFill>
        <p:spPr bwMode="auto">
          <a:xfrm>
            <a:off x="1835150" y="4773613"/>
            <a:ext cx="5476875" cy="95250"/>
          </a:xfrm>
          <a:prstGeom prst="rect">
            <a:avLst/>
          </a:prstGeom>
          <a:noFill/>
          <a:ln w="9525">
            <a:noFill/>
            <a:miter lim="800000"/>
            <a:headEnd/>
            <a:tailEnd/>
          </a:ln>
        </p:spPr>
      </p:pic>
      <p:pic>
        <p:nvPicPr>
          <p:cNvPr id="12296" name="Picture 11" descr="Picture1"/>
          <p:cNvPicPr>
            <a:picLocks noChangeAspect="1" noChangeArrowheads="1"/>
          </p:cNvPicPr>
          <p:nvPr/>
        </p:nvPicPr>
        <p:blipFill>
          <a:blip r:embed="rId3"/>
          <a:srcRect/>
          <a:stretch>
            <a:fillRect/>
          </a:stretch>
        </p:blipFill>
        <p:spPr bwMode="auto">
          <a:xfrm>
            <a:off x="1835150" y="4918075"/>
            <a:ext cx="5476875" cy="95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checkerboard(across)">
                                      <p:cBhvr>
                                        <p:cTn id="7" dur="500"/>
                                        <p:tgtEl>
                                          <p:spTgt spid="1024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245"/>
                                        </p:tgtEl>
                                        <p:attrNameLst>
                                          <p:attrName>style.visibility</p:attrName>
                                        </p:attrNameLst>
                                      </p:cBhvr>
                                      <p:to>
                                        <p:strVal val="visible"/>
                                      </p:to>
                                    </p:set>
                                    <p:animEffect transition="in" filter="checkerboard(across)">
                                      <p:cBhvr>
                                        <p:cTn id="10" dur="500"/>
                                        <p:tgtEl>
                                          <p:spTgt spid="10245"/>
                                        </p:tgtEl>
                                      </p:cBhvr>
                                    </p:animEffect>
                                  </p:childTnLst>
                                </p:cTn>
                              </p:par>
                            </p:childTnLst>
                          </p:cTn>
                        </p:par>
                        <p:par>
                          <p:cTn id="11" fill="hold" nodeType="afterGroup">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247"/>
                                        </p:tgtEl>
                                        <p:attrNameLst>
                                          <p:attrName>style.visibility</p:attrName>
                                        </p:attrNameLst>
                                      </p:cBhvr>
                                      <p:to>
                                        <p:strVal val="visible"/>
                                      </p:to>
                                    </p:set>
                                    <p:anim calcmode="lin" valueType="num">
                                      <p:cBhvr>
                                        <p:cTn id="14" dur="500" fill="hold"/>
                                        <p:tgtEl>
                                          <p:spTgt spid="10247"/>
                                        </p:tgtEl>
                                        <p:attrNameLst>
                                          <p:attrName>ppt_w</p:attrName>
                                        </p:attrNameLst>
                                      </p:cBhvr>
                                      <p:tavLst>
                                        <p:tav tm="0">
                                          <p:val>
                                            <p:fltVal val="0"/>
                                          </p:val>
                                        </p:tav>
                                        <p:tav tm="100000">
                                          <p:val>
                                            <p:strVal val="#ppt_w"/>
                                          </p:val>
                                        </p:tav>
                                      </p:tavLst>
                                    </p:anim>
                                    <p:anim calcmode="lin" valueType="num">
                                      <p:cBhvr>
                                        <p:cTn id="15" dur="500" fill="hold"/>
                                        <p:tgtEl>
                                          <p:spTgt spid="1024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p:bldP spid="10247"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331</TotalTime>
  <Words>503</Words>
  <Application>Microsoft Office PowerPoint</Application>
  <PresentationFormat>On-screen Show (4:3)</PresentationFormat>
  <Paragraphs>68</Paragraphs>
  <Slides>14</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Wingdings</vt:lpstr>
      <vt:lpstr>Times New Roman</vt:lpstr>
      <vt:lpstr>Default Design</vt:lpstr>
      <vt:lpstr>Watermark</vt:lpstr>
      <vt:lpstr>Slide 1</vt:lpstr>
      <vt:lpstr>Slide 2</vt:lpstr>
      <vt:lpstr>Slide 3</vt:lpstr>
      <vt:lpstr>Slide 4</vt:lpstr>
      <vt:lpstr>Slide 5</vt:lpstr>
      <vt:lpstr>Slide 6</vt:lpstr>
      <vt:lpstr>Slide 7</vt:lpstr>
      <vt:lpstr>Bài giải</vt:lpstr>
      <vt:lpstr>Slide 9</vt:lpstr>
      <vt:lpstr>Slide 10</vt:lpstr>
      <vt:lpstr>Slide 11</vt:lpstr>
      <vt:lpstr>Slide 12</vt:lpstr>
      <vt:lpstr>Slide 13</vt:lpstr>
      <vt:lpstr>Slide 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THUANDX</dc:creator>
  <cp:lastModifiedBy>CSTeam</cp:lastModifiedBy>
  <cp:revision>19</cp:revision>
  <dcterms:created xsi:type="dcterms:W3CDTF">2010-01-15T12:55:05Z</dcterms:created>
  <dcterms:modified xsi:type="dcterms:W3CDTF">2016-06-30T03:35:39Z</dcterms:modified>
</cp:coreProperties>
</file>